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706" r:id="rId5"/>
  </p:sldMasterIdLst>
  <p:notesMasterIdLst>
    <p:notesMasterId r:id="rId39"/>
  </p:notesMasterIdLst>
  <p:sldIdLst>
    <p:sldId id="257" r:id="rId6"/>
    <p:sldId id="2145707140" r:id="rId7"/>
    <p:sldId id="2145707150" r:id="rId8"/>
    <p:sldId id="4447" r:id="rId9"/>
    <p:sldId id="2145707145" r:id="rId10"/>
    <p:sldId id="2145707151" r:id="rId11"/>
    <p:sldId id="2145707146" r:id="rId12"/>
    <p:sldId id="2145707154" r:id="rId13"/>
    <p:sldId id="264" r:id="rId14"/>
    <p:sldId id="2145707172" r:id="rId15"/>
    <p:sldId id="2145707205" r:id="rId16"/>
    <p:sldId id="2145707206" r:id="rId17"/>
    <p:sldId id="290" r:id="rId18"/>
    <p:sldId id="2145707208" r:id="rId19"/>
    <p:sldId id="2145707141" r:id="rId20"/>
    <p:sldId id="2145707147" r:id="rId21"/>
    <p:sldId id="2145707155" r:id="rId22"/>
    <p:sldId id="2145707167" r:id="rId23"/>
    <p:sldId id="2145707210" r:id="rId24"/>
    <p:sldId id="2145707148" r:id="rId25"/>
    <p:sldId id="2145707153" r:id="rId26"/>
    <p:sldId id="2145707175" r:id="rId27"/>
    <p:sldId id="2145707180" r:id="rId28"/>
    <p:sldId id="2145707176" r:id="rId29"/>
    <p:sldId id="2145707177" r:id="rId30"/>
    <p:sldId id="2145707169" r:id="rId31"/>
    <p:sldId id="2145707179" r:id="rId32"/>
    <p:sldId id="2145707178" r:id="rId33"/>
    <p:sldId id="2145707156" r:id="rId34"/>
    <p:sldId id="2145707158" r:id="rId35"/>
    <p:sldId id="2145707161" r:id="rId36"/>
    <p:sldId id="2145707162" r:id="rId37"/>
    <p:sldId id="2145707163" r:id="rId38"/>
  </p:sldIdLst>
  <p:sldSz cx="12192000" cy="6858000"/>
  <p:notesSz cx="6742113" cy="9872663"/>
  <p:custDataLst>
    <p:tags r:id="rId40"/>
  </p:custDataLst>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2ADBDD2-D5A0-5083-2376-043042001816}" name="Wijlens, Han" initials="HW" userId="S::Han.Wijlens@kadaster.nl::23fc89db-c891-4288-b504-9a1f487fffe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BEB"/>
    <a:srgbClr val="FFBDBD"/>
    <a:srgbClr val="DA0000"/>
    <a:srgbClr val="CC0000"/>
    <a:srgbClr val="C40000"/>
    <a:srgbClr val="E20000"/>
    <a:srgbClr val="FF0000"/>
    <a:srgbClr val="CC6600"/>
    <a:srgbClr val="99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500C415-8DDE-471B-A9EE-0AC611B37C78}" v="324" dt="2025-06-19T22:30:49.478"/>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940"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notesMaster" Target="notesMasters/notesMaster1.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viewProps" Target="viewProp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tags" Target="tags/tag1.xml"/><Relationship Id="rId45"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theme" Target="theme/theme1.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microsoft.com/office/2018/10/relationships/authors" Target="authors.xml"/><Relationship Id="rId20" Type="http://schemas.openxmlformats.org/officeDocument/2006/relationships/slide" Target="slides/slide15.xml"/><Relationship Id="rId4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21582" cy="49534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18971" y="0"/>
            <a:ext cx="2921582" cy="495348"/>
          </a:xfrm>
          <a:prstGeom prst="rect">
            <a:avLst/>
          </a:prstGeom>
        </p:spPr>
        <p:txBody>
          <a:bodyPr vert="horz" lIns="91440" tIns="45720" rIns="91440" bIns="45720" rtlCol="0"/>
          <a:lstStyle>
            <a:lvl1pPr algn="r">
              <a:defRPr sz="1200"/>
            </a:lvl1pPr>
          </a:lstStyle>
          <a:p>
            <a:fld id="{3E7971B5-EDC8-49B6-890A-A94C83A9A397}" type="datetimeFigureOut">
              <a:rPr lang="nl-NL" smtClean="0"/>
              <a:t>24-6-2025</a:t>
            </a:fld>
            <a:endParaRPr lang="nl-NL"/>
          </a:p>
        </p:txBody>
      </p:sp>
      <p:sp>
        <p:nvSpPr>
          <p:cNvPr id="4" name="Tijdelijke aanduiding voor dia-afbeelding 3"/>
          <p:cNvSpPr>
            <a:spLocks noGrp="1" noRot="1" noChangeAspect="1"/>
          </p:cNvSpPr>
          <p:nvPr>
            <p:ph type="sldImg" idx="2"/>
          </p:nvPr>
        </p:nvSpPr>
        <p:spPr>
          <a:xfrm>
            <a:off x="409575" y="1233488"/>
            <a:ext cx="5922963" cy="3332162"/>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74212" y="4751220"/>
            <a:ext cx="5393690" cy="3887361"/>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9377318"/>
            <a:ext cx="2921582" cy="49534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18971" y="9377318"/>
            <a:ext cx="2921582" cy="495347"/>
          </a:xfrm>
          <a:prstGeom prst="rect">
            <a:avLst/>
          </a:prstGeom>
        </p:spPr>
        <p:txBody>
          <a:bodyPr vert="horz" lIns="91440" tIns="45720" rIns="91440" bIns="45720" rtlCol="0" anchor="b"/>
          <a:lstStyle>
            <a:lvl1pPr algn="r">
              <a:defRPr sz="1200"/>
            </a:lvl1pPr>
          </a:lstStyle>
          <a:p>
            <a:fld id="{28FAE890-4D04-4679-8694-530B75A371A6}" type="slidenum">
              <a:rPr lang="nl-NL" smtClean="0"/>
              <a:t>‹nr.›</a:t>
            </a:fld>
            <a:endParaRPr lang="nl-NL"/>
          </a:p>
        </p:txBody>
      </p:sp>
    </p:spTree>
    <p:extLst>
      <p:ext uri="{BB962C8B-B14F-4D97-AF65-F5344CB8AC3E}">
        <p14:creationId xmlns:p14="http://schemas.microsoft.com/office/powerpoint/2010/main" val="33240991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5" Type="http://schemas.openxmlformats.org/officeDocument/2006/relationships/image" Target="../media/image9.png"/><Relationship Id="rId4" Type="http://schemas.openxmlformats.org/officeDocument/2006/relationships/image" Target="../media/image8.png"/></Relationships>
</file>

<file path=ppt/slideLayouts/_rels/slideLayout4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5" Type="http://schemas.openxmlformats.org/officeDocument/2006/relationships/image" Target="../media/image9.png"/><Relationship Id="rId4" Type="http://schemas.openxmlformats.org/officeDocument/2006/relationships/image" Target="../media/image8.png"/></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Master" Target="../slideMasters/slideMaster1.xml"/><Relationship Id="rId5" Type="http://schemas.openxmlformats.org/officeDocument/2006/relationships/image" Target="../media/image9.png"/><Relationship Id="rId4" Type="http://schemas.openxmlformats.org/officeDocument/2006/relationships/image" Target="../media/image12.png"/></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1 - Nederlands">
    <p:bg>
      <p:bgPr>
        <a:solidFill>
          <a:srgbClr val="E70022"/>
        </a:soli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6554588" y="1882800"/>
            <a:ext cx="5004000" cy="2336400"/>
          </a:xfrm>
        </p:spPr>
        <p:txBody>
          <a:bodyPr tIns="90000" bIns="90000" anchor="t">
            <a:normAutofit/>
          </a:bodyPr>
          <a:lstStyle>
            <a:lvl1pPr algn="l">
              <a:defRPr sz="3600">
                <a:solidFill>
                  <a:schemeClr val="tx1"/>
                </a:solidFill>
              </a:defRPr>
            </a:lvl1pPr>
          </a:lstStyle>
          <a:p>
            <a:r>
              <a:rPr lang="nl-NL"/>
              <a:t>Klik om de stijl te bewerken</a:t>
            </a:r>
          </a:p>
        </p:txBody>
      </p:sp>
      <p:sp>
        <p:nvSpPr>
          <p:cNvPr id="3" name="Ondertitel 2"/>
          <p:cNvSpPr>
            <a:spLocks noGrp="1"/>
          </p:cNvSpPr>
          <p:nvPr>
            <p:ph type="subTitle" idx="1"/>
          </p:nvPr>
        </p:nvSpPr>
        <p:spPr>
          <a:xfrm>
            <a:off x="6554588" y="4215600"/>
            <a:ext cx="5004000" cy="1339200"/>
          </a:xfrm>
        </p:spPr>
        <p:txBody>
          <a:bodyPr lIns="104400" tIns="90000" rIns="90000" bIns="46800"/>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het opmaakprofiel van de modelondertitel te bewerken</a:t>
            </a:r>
          </a:p>
        </p:txBody>
      </p:sp>
      <p:sp>
        <p:nvSpPr>
          <p:cNvPr id="6" name="Tijdelijke aanduiding voor voettekst 4"/>
          <p:cNvSpPr>
            <a:spLocks noGrp="1"/>
          </p:cNvSpPr>
          <p:nvPr>
            <p:ph type="ftr" sz="quarter" idx="3"/>
          </p:nvPr>
        </p:nvSpPr>
        <p:spPr>
          <a:xfrm>
            <a:off x="635000" y="6221413"/>
            <a:ext cx="5003800" cy="322075"/>
          </a:xfrm>
          <a:prstGeom prst="rect">
            <a:avLst/>
          </a:prstGeom>
        </p:spPr>
        <p:txBody>
          <a:bodyPr vert="horz" lIns="91440" tIns="45720" rIns="91440" bIns="45720" rtlCol="0" anchor="b" anchorCtr="0"/>
          <a:lstStyle>
            <a:lvl1pPr algn="l">
              <a:defRPr sz="1050">
                <a:solidFill>
                  <a:schemeClr val="tx1"/>
                </a:solidFill>
              </a:defRPr>
            </a:lvl1pPr>
          </a:lstStyle>
          <a:p>
            <a:fld id="{5B6AAF2B-AF0B-4194-B5A9-FCA7BFB44B8C}" type="datetime4">
              <a:rPr lang="nl-NL" smtClean="0"/>
              <a:pPr/>
              <a:t>24 juni 2025</a:t>
            </a:fld>
            <a:r>
              <a:rPr lang="en-US"/>
              <a:t> | </a:t>
            </a:r>
            <a:r>
              <a:rPr lang="en-US" err="1"/>
              <a:t>Voettekst</a:t>
            </a:r>
            <a:endParaRPr lang="nl-NL"/>
          </a:p>
        </p:txBody>
      </p:sp>
      <p:sp>
        <p:nvSpPr>
          <p:cNvPr id="7" name="Tijdelijke aanduiding voor dianummer 10"/>
          <p:cNvSpPr>
            <a:spLocks noGrp="1"/>
          </p:cNvSpPr>
          <p:nvPr>
            <p:ph type="sldNum" sz="quarter" idx="12"/>
          </p:nvPr>
        </p:nvSpPr>
        <p:spPr>
          <a:xfrm>
            <a:off x="6553199" y="6221413"/>
            <a:ext cx="5005389" cy="322075"/>
          </a:xfrm>
        </p:spPr>
        <p:txBody>
          <a:bodyPr/>
          <a:lstStyle>
            <a:lvl1pPr>
              <a:defRPr>
                <a:solidFill>
                  <a:schemeClr val="tx2"/>
                </a:solidFill>
              </a:defRPr>
            </a:lvl1pPr>
          </a:lstStyle>
          <a:p>
            <a:fld id="{10A0A6AF-03C5-477E-939A-E28F7E7F05EA}" type="slidenum">
              <a:rPr lang="nl-NL" smtClean="0"/>
              <a:pPr/>
              <a:t>‹nr.›</a:t>
            </a:fld>
            <a:endParaRPr lang="nl-NL"/>
          </a:p>
        </p:txBody>
      </p:sp>
      <p:pic>
        <p:nvPicPr>
          <p:cNvPr id="9" name="Afbeelding 8" descr="IW_ILT_Logo_pres_diap_nl.png"/>
          <p:cNvPicPr>
            <a:picLocks noChangeAspect="1"/>
          </p:cNvPicPr>
          <p:nvPr userDrawn="1"/>
        </p:nvPicPr>
        <p:blipFill>
          <a:blip r:embed="rId2" cstate="print"/>
          <a:stretch>
            <a:fillRect/>
          </a:stretch>
        </p:blipFill>
        <p:spPr>
          <a:xfrm>
            <a:off x="0" y="0"/>
            <a:ext cx="12192000" cy="1682496"/>
          </a:xfrm>
          <a:prstGeom prst="rect">
            <a:avLst/>
          </a:prstGeom>
        </p:spPr>
      </p:pic>
    </p:spTree>
    <p:extLst>
      <p:ext uri="{BB962C8B-B14F-4D97-AF65-F5344CB8AC3E}">
        <p14:creationId xmlns:p14="http://schemas.microsoft.com/office/powerpoint/2010/main" val="3459410905"/>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3636">
          <p15:clr>
            <a:srgbClr val="FBAE40"/>
          </p15:clr>
        </p15:guide>
        <p15:guide id="2" pos="4044">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eldia 4  - Nederlands">
    <p:spTree>
      <p:nvGrpSpPr>
        <p:cNvPr id="1" name=""/>
        <p:cNvGrpSpPr/>
        <p:nvPr/>
      </p:nvGrpSpPr>
      <p:grpSpPr>
        <a:xfrm>
          <a:off x="0" y="0"/>
          <a:ext cx="0" cy="0"/>
          <a:chOff x="0" y="0"/>
          <a:chExt cx="0" cy="0"/>
        </a:xfrm>
      </p:grpSpPr>
      <p:sp>
        <p:nvSpPr>
          <p:cNvPr id="13" name="Rechthoek 12"/>
          <p:cNvSpPr/>
          <p:nvPr userDrawn="1"/>
        </p:nvSpPr>
        <p:spPr>
          <a:xfrm>
            <a:off x="6096000" y="0"/>
            <a:ext cx="6096000" cy="6858000"/>
          </a:xfrm>
          <a:prstGeom prst="rect">
            <a:avLst/>
          </a:prstGeom>
          <a:solidFill>
            <a:srgbClr val="E700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nl-NL" sz="1800" kern="1200">
              <a:solidFill>
                <a:schemeClr val="lt1"/>
              </a:solidFill>
              <a:latin typeface="+mn-lt"/>
              <a:ea typeface="+mn-ea"/>
              <a:cs typeface="+mn-cs"/>
            </a:endParaRPr>
          </a:p>
        </p:txBody>
      </p:sp>
      <p:sp>
        <p:nvSpPr>
          <p:cNvPr id="20" name="Tijdelijke aanduiding voor dianummer 19"/>
          <p:cNvSpPr>
            <a:spLocks noGrp="1"/>
          </p:cNvSpPr>
          <p:nvPr>
            <p:ph type="sldNum" sz="quarter" idx="19"/>
          </p:nvPr>
        </p:nvSpPr>
        <p:spPr/>
        <p:txBody>
          <a:bodyPr/>
          <a:lstStyle>
            <a:lvl1pPr>
              <a:defRPr>
                <a:solidFill>
                  <a:schemeClr val="bg1"/>
                </a:solidFill>
              </a:defRPr>
            </a:lvl1pPr>
          </a:lstStyle>
          <a:p>
            <a:fld id="{10A0A6AF-03C5-477E-939A-E28F7E7F05EA}" type="slidenum">
              <a:rPr lang="nl-NL" smtClean="0"/>
              <a:pPr/>
              <a:t>‹nr.›</a:t>
            </a:fld>
            <a:endParaRPr lang="nl-NL"/>
          </a:p>
        </p:txBody>
      </p:sp>
      <p:sp>
        <p:nvSpPr>
          <p:cNvPr id="24" name="Ondertitel 2"/>
          <p:cNvSpPr>
            <a:spLocks noGrp="1"/>
          </p:cNvSpPr>
          <p:nvPr>
            <p:ph type="subTitle" idx="1"/>
          </p:nvPr>
        </p:nvSpPr>
        <p:spPr>
          <a:xfrm>
            <a:off x="6556176" y="3427413"/>
            <a:ext cx="5004000" cy="2404640"/>
          </a:xfrm>
        </p:spPr>
        <p:txBody>
          <a:bodyPr lIns="104400" tIns="90000" rIns="90000" bIns="46800"/>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het opmaakprofiel van de modelondertitel te bewerken</a:t>
            </a:r>
          </a:p>
        </p:txBody>
      </p:sp>
      <p:sp>
        <p:nvSpPr>
          <p:cNvPr id="25" name="Tijdelijke aanduiding voor tekst 16"/>
          <p:cNvSpPr>
            <a:spLocks noGrp="1"/>
          </p:cNvSpPr>
          <p:nvPr>
            <p:ph type="body" sz="quarter" idx="21" hasCustomPrompt="1"/>
          </p:nvPr>
        </p:nvSpPr>
        <p:spPr>
          <a:xfrm>
            <a:off x="6553200" y="5832053"/>
            <a:ext cx="5004000" cy="389360"/>
          </a:xfrm>
        </p:spPr>
        <p:txBody>
          <a:bodyPr lIns="118800" anchor="b" anchorCtr="0">
            <a:noAutofit/>
          </a:bodyPr>
          <a:lstStyle>
            <a:lvl1pPr marL="0" indent="0">
              <a:buNone/>
              <a:defRPr sz="1600">
                <a:solidFill>
                  <a:schemeClr val="bg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nl-NL"/>
              <a:t>Naam spreker</a:t>
            </a:r>
          </a:p>
        </p:txBody>
      </p:sp>
      <p:sp>
        <p:nvSpPr>
          <p:cNvPr id="21" name="Titel 1"/>
          <p:cNvSpPr>
            <a:spLocks noGrp="1"/>
          </p:cNvSpPr>
          <p:nvPr>
            <p:ph type="ctrTitle"/>
          </p:nvPr>
        </p:nvSpPr>
        <p:spPr>
          <a:xfrm>
            <a:off x="6554588" y="2024063"/>
            <a:ext cx="5004000" cy="1403350"/>
          </a:xfrm>
        </p:spPr>
        <p:txBody>
          <a:bodyPr tIns="90000" bIns="90000" anchor="t">
            <a:normAutofit/>
          </a:bodyPr>
          <a:lstStyle>
            <a:lvl1pPr algn="l">
              <a:defRPr sz="3600">
                <a:solidFill>
                  <a:schemeClr val="bg1"/>
                </a:solidFill>
              </a:defRPr>
            </a:lvl1pPr>
          </a:lstStyle>
          <a:p>
            <a:r>
              <a:rPr lang="nl-NL"/>
              <a:t>Klik om de stijl te bewerken</a:t>
            </a:r>
          </a:p>
        </p:txBody>
      </p:sp>
      <p:sp>
        <p:nvSpPr>
          <p:cNvPr id="23" name="Tijdelijke aanduiding voor voettekst 4"/>
          <p:cNvSpPr>
            <a:spLocks noGrp="1"/>
          </p:cNvSpPr>
          <p:nvPr>
            <p:ph type="ftr" sz="quarter" idx="3"/>
          </p:nvPr>
        </p:nvSpPr>
        <p:spPr>
          <a:xfrm>
            <a:off x="635000" y="6221413"/>
            <a:ext cx="5003800" cy="322075"/>
          </a:xfrm>
          <a:prstGeom prst="rect">
            <a:avLst/>
          </a:prstGeom>
        </p:spPr>
        <p:txBody>
          <a:bodyPr vert="horz" lIns="91440" tIns="45720" rIns="91440" bIns="45720" rtlCol="0" anchor="b" anchorCtr="0"/>
          <a:lstStyle>
            <a:lvl1pPr algn="l">
              <a:defRPr sz="1050">
                <a:solidFill>
                  <a:schemeClr val="bg1">
                    <a:lumMod val="65000"/>
                  </a:schemeClr>
                </a:solidFill>
              </a:defRPr>
            </a:lvl1pPr>
          </a:lstStyle>
          <a:p>
            <a:fld id="{16A3CE9D-FB2B-49E3-B471-A7E48324FFB0}" type="datetime4">
              <a:rPr lang="nl-NL" smtClean="0"/>
              <a:pPr/>
              <a:t>24 juni 2025</a:t>
            </a:fld>
            <a:r>
              <a:rPr lang="en-US"/>
              <a:t> | </a:t>
            </a:r>
            <a:r>
              <a:rPr lang="en-US" err="1"/>
              <a:t>Voettekst</a:t>
            </a:r>
            <a:endParaRPr lang="nl-NL"/>
          </a:p>
        </p:txBody>
      </p:sp>
      <p:pic>
        <p:nvPicPr>
          <p:cNvPr id="12" name="Afbeelding 11" descr="IW_ILT_Logo_pres_diap_nl.png"/>
          <p:cNvPicPr>
            <a:picLocks noChangeAspect="1"/>
          </p:cNvPicPr>
          <p:nvPr userDrawn="1"/>
        </p:nvPicPr>
        <p:blipFill>
          <a:blip r:embed="rId2" cstate="print"/>
          <a:stretch>
            <a:fillRect/>
          </a:stretch>
        </p:blipFill>
        <p:spPr>
          <a:xfrm>
            <a:off x="0" y="0"/>
            <a:ext cx="12192000" cy="1682496"/>
          </a:xfrm>
          <a:prstGeom prst="rect">
            <a:avLst/>
          </a:prstGeom>
        </p:spPr>
      </p:pic>
    </p:spTree>
    <p:extLst>
      <p:ext uri="{BB962C8B-B14F-4D97-AF65-F5344CB8AC3E}">
        <p14:creationId xmlns:p14="http://schemas.microsoft.com/office/powerpoint/2010/main" val="39254743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eldia 4  - Engels">
    <p:spTree>
      <p:nvGrpSpPr>
        <p:cNvPr id="1" name=""/>
        <p:cNvGrpSpPr/>
        <p:nvPr/>
      </p:nvGrpSpPr>
      <p:grpSpPr>
        <a:xfrm>
          <a:off x="0" y="0"/>
          <a:ext cx="0" cy="0"/>
          <a:chOff x="0" y="0"/>
          <a:chExt cx="0" cy="0"/>
        </a:xfrm>
      </p:grpSpPr>
      <p:sp>
        <p:nvSpPr>
          <p:cNvPr id="13" name="Rechthoek 12"/>
          <p:cNvSpPr/>
          <p:nvPr userDrawn="1"/>
        </p:nvSpPr>
        <p:spPr>
          <a:xfrm>
            <a:off x="6096000" y="0"/>
            <a:ext cx="6096000" cy="6858000"/>
          </a:xfrm>
          <a:prstGeom prst="rect">
            <a:avLst/>
          </a:prstGeom>
          <a:solidFill>
            <a:srgbClr val="E700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nl-NL" sz="1800" kern="1200">
              <a:solidFill>
                <a:schemeClr val="lt1"/>
              </a:solidFill>
              <a:latin typeface="+mn-lt"/>
              <a:ea typeface="+mn-ea"/>
              <a:cs typeface="+mn-cs"/>
            </a:endParaRPr>
          </a:p>
        </p:txBody>
      </p:sp>
      <p:sp>
        <p:nvSpPr>
          <p:cNvPr id="20" name="Tijdelijke aanduiding voor dianummer 19"/>
          <p:cNvSpPr>
            <a:spLocks noGrp="1"/>
          </p:cNvSpPr>
          <p:nvPr>
            <p:ph type="sldNum" sz="quarter" idx="19"/>
          </p:nvPr>
        </p:nvSpPr>
        <p:spPr/>
        <p:txBody>
          <a:bodyPr/>
          <a:lstStyle>
            <a:lvl1pPr>
              <a:defRPr>
                <a:solidFill>
                  <a:schemeClr val="bg1"/>
                </a:solidFill>
              </a:defRPr>
            </a:lvl1pPr>
          </a:lstStyle>
          <a:p>
            <a:fld id="{10A0A6AF-03C5-477E-939A-E28F7E7F05EA}" type="slidenum">
              <a:rPr lang="nl-NL" smtClean="0"/>
              <a:pPr/>
              <a:t>‹nr.›</a:t>
            </a:fld>
            <a:endParaRPr lang="nl-NL"/>
          </a:p>
        </p:txBody>
      </p:sp>
      <p:sp>
        <p:nvSpPr>
          <p:cNvPr id="24" name="Ondertitel 2"/>
          <p:cNvSpPr>
            <a:spLocks noGrp="1"/>
          </p:cNvSpPr>
          <p:nvPr>
            <p:ph type="subTitle" idx="1"/>
          </p:nvPr>
        </p:nvSpPr>
        <p:spPr>
          <a:xfrm>
            <a:off x="6556176" y="3427413"/>
            <a:ext cx="5004000" cy="2404640"/>
          </a:xfrm>
        </p:spPr>
        <p:txBody>
          <a:bodyPr lIns="104400" tIns="90000" rIns="90000" bIns="46800"/>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het opmaakprofiel van de modelondertitel te bewerken</a:t>
            </a:r>
          </a:p>
        </p:txBody>
      </p:sp>
      <p:sp>
        <p:nvSpPr>
          <p:cNvPr id="25" name="Tijdelijke aanduiding voor tekst 16"/>
          <p:cNvSpPr>
            <a:spLocks noGrp="1"/>
          </p:cNvSpPr>
          <p:nvPr>
            <p:ph type="body" sz="quarter" idx="21" hasCustomPrompt="1"/>
          </p:nvPr>
        </p:nvSpPr>
        <p:spPr>
          <a:xfrm>
            <a:off x="6553200" y="5832053"/>
            <a:ext cx="5004000" cy="389360"/>
          </a:xfrm>
        </p:spPr>
        <p:txBody>
          <a:bodyPr lIns="118800" anchor="b" anchorCtr="0">
            <a:noAutofit/>
          </a:bodyPr>
          <a:lstStyle>
            <a:lvl1pPr marL="0" indent="0">
              <a:buNone/>
              <a:defRPr sz="1600">
                <a:solidFill>
                  <a:schemeClr val="bg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nl-NL"/>
              <a:t>Naam spreker</a:t>
            </a:r>
          </a:p>
        </p:txBody>
      </p:sp>
      <p:sp>
        <p:nvSpPr>
          <p:cNvPr id="21" name="Titel 1"/>
          <p:cNvSpPr>
            <a:spLocks noGrp="1"/>
          </p:cNvSpPr>
          <p:nvPr>
            <p:ph type="ctrTitle"/>
          </p:nvPr>
        </p:nvSpPr>
        <p:spPr>
          <a:xfrm>
            <a:off x="6554588" y="2024063"/>
            <a:ext cx="5004000" cy="1403350"/>
          </a:xfrm>
        </p:spPr>
        <p:txBody>
          <a:bodyPr tIns="90000" bIns="90000" anchor="t">
            <a:normAutofit/>
          </a:bodyPr>
          <a:lstStyle>
            <a:lvl1pPr algn="l">
              <a:defRPr sz="3600">
                <a:solidFill>
                  <a:schemeClr val="bg1"/>
                </a:solidFill>
              </a:defRPr>
            </a:lvl1pPr>
          </a:lstStyle>
          <a:p>
            <a:r>
              <a:rPr lang="nl-NL"/>
              <a:t>Klik om de stijl te bewerken</a:t>
            </a:r>
          </a:p>
        </p:txBody>
      </p:sp>
      <p:sp>
        <p:nvSpPr>
          <p:cNvPr id="23" name="Tijdelijke aanduiding voor voettekst 4"/>
          <p:cNvSpPr>
            <a:spLocks noGrp="1"/>
          </p:cNvSpPr>
          <p:nvPr>
            <p:ph type="ftr" sz="quarter" idx="3"/>
          </p:nvPr>
        </p:nvSpPr>
        <p:spPr>
          <a:xfrm>
            <a:off x="635000" y="6221413"/>
            <a:ext cx="5003800" cy="322075"/>
          </a:xfrm>
          <a:prstGeom prst="rect">
            <a:avLst/>
          </a:prstGeom>
        </p:spPr>
        <p:txBody>
          <a:bodyPr vert="horz" lIns="91440" tIns="45720" rIns="91440" bIns="45720" rtlCol="0" anchor="b" anchorCtr="0"/>
          <a:lstStyle>
            <a:lvl1pPr algn="l">
              <a:defRPr sz="1050">
                <a:solidFill>
                  <a:schemeClr val="bg1">
                    <a:lumMod val="65000"/>
                  </a:schemeClr>
                </a:solidFill>
              </a:defRPr>
            </a:lvl1pPr>
          </a:lstStyle>
          <a:p>
            <a:fld id="{16A3CE9D-FB2B-49E3-B471-A7E48324FFB0}" type="datetime4">
              <a:rPr lang="nl-NL" smtClean="0"/>
              <a:pPr/>
              <a:t>24 juni 2025</a:t>
            </a:fld>
            <a:r>
              <a:rPr lang="en-US"/>
              <a:t> | </a:t>
            </a:r>
            <a:r>
              <a:rPr lang="en-US" err="1"/>
              <a:t>Voettekst</a:t>
            </a:r>
            <a:endParaRPr lang="nl-NL"/>
          </a:p>
        </p:txBody>
      </p:sp>
      <p:pic>
        <p:nvPicPr>
          <p:cNvPr id="9" name="Afbeelding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42" y="0"/>
            <a:ext cx="12180858" cy="1680958"/>
          </a:xfrm>
          <a:prstGeom prst="rect">
            <a:avLst/>
          </a:prstGeom>
        </p:spPr>
      </p:pic>
    </p:spTree>
    <p:extLst>
      <p:ext uri="{BB962C8B-B14F-4D97-AF65-F5344CB8AC3E}">
        <p14:creationId xmlns:p14="http://schemas.microsoft.com/office/powerpoint/2010/main" val="4693536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eldia 4 - Aw">
    <p:spTree>
      <p:nvGrpSpPr>
        <p:cNvPr id="1" name=""/>
        <p:cNvGrpSpPr/>
        <p:nvPr/>
      </p:nvGrpSpPr>
      <p:grpSpPr>
        <a:xfrm>
          <a:off x="0" y="0"/>
          <a:ext cx="0" cy="0"/>
          <a:chOff x="0" y="0"/>
          <a:chExt cx="0" cy="0"/>
        </a:xfrm>
      </p:grpSpPr>
      <p:sp>
        <p:nvSpPr>
          <p:cNvPr id="13" name="Rechthoek 12"/>
          <p:cNvSpPr/>
          <p:nvPr userDrawn="1"/>
        </p:nvSpPr>
        <p:spPr>
          <a:xfrm>
            <a:off x="6096000" y="0"/>
            <a:ext cx="6096000" cy="6858000"/>
          </a:xfrm>
          <a:prstGeom prst="rect">
            <a:avLst/>
          </a:prstGeom>
          <a:solidFill>
            <a:srgbClr val="E700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nl-NL" sz="1800" kern="1200">
              <a:solidFill>
                <a:schemeClr val="lt1"/>
              </a:solidFill>
              <a:latin typeface="+mn-lt"/>
              <a:ea typeface="+mn-ea"/>
              <a:cs typeface="+mn-cs"/>
            </a:endParaRPr>
          </a:p>
        </p:txBody>
      </p:sp>
      <p:sp>
        <p:nvSpPr>
          <p:cNvPr id="20" name="Tijdelijke aanduiding voor dianummer 19"/>
          <p:cNvSpPr>
            <a:spLocks noGrp="1"/>
          </p:cNvSpPr>
          <p:nvPr>
            <p:ph type="sldNum" sz="quarter" idx="19"/>
          </p:nvPr>
        </p:nvSpPr>
        <p:spPr/>
        <p:txBody>
          <a:bodyPr/>
          <a:lstStyle>
            <a:lvl1pPr>
              <a:defRPr>
                <a:solidFill>
                  <a:schemeClr val="bg1"/>
                </a:solidFill>
              </a:defRPr>
            </a:lvl1pPr>
          </a:lstStyle>
          <a:p>
            <a:fld id="{10A0A6AF-03C5-477E-939A-E28F7E7F05EA}" type="slidenum">
              <a:rPr lang="nl-NL" smtClean="0"/>
              <a:pPr/>
              <a:t>‹nr.›</a:t>
            </a:fld>
            <a:endParaRPr lang="nl-NL"/>
          </a:p>
        </p:txBody>
      </p:sp>
      <p:sp>
        <p:nvSpPr>
          <p:cNvPr id="24" name="Ondertitel 2"/>
          <p:cNvSpPr>
            <a:spLocks noGrp="1"/>
          </p:cNvSpPr>
          <p:nvPr>
            <p:ph type="subTitle" idx="1"/>
          </p:nvPr>
        </p:nvSpPr>
        <p:spPr>
          <a:xfrm>
            <a:off x="6556176" y="3427413"/>
            <a:ext cx="5004000" cy="2404640"/>
          </a:xfrm>
        </p:spPr>
        <p:txBody>
          <a:bodyPr lIns="104400" tIns="90000" rIns="90000" bIns="46800"/>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het opmaakprofiel van de modelondertitel te bewerken</a:t>
            </a:r>
          </a:p>
        </p:txBody>
      </p:sp>
      <p:sp>
        <p:nvSpPr>
          <p:cNvPr id="25" name="Tijdelijke aanduiding voor tekst 16"/>
          <p:cNvSpPr>
            <a:spLocks noGrp="1"/>
          </p:cNvSpPr>
          <p:nvPr>
            <p:ph type="body" sz="quarter" idx="21" hasCustomPrompt="1"/>
          </p:nvPr>
        </p:nvSpPr>
        <p:spPr>
          <a:xfrm>
            <a:off x="6553200" y="5832053"/>
            <a:ext cx="5004000" cy="389360"/>
          </a:xfrm>
        </p:spPr>
        <p:txBody>
          <a:bodyPr lIns="118800" anchor="b" anchorCtr="0">
            <a:noAutofit/>
          </a:bodyPr>
          <a:lstStyle>
            <a:lvl1pPr marL="0" indent="0">
              <a:buNone/>
              <a:defRPr sz="1600">
                <a:solidFill>
                  <a:schemeClr val="bg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nl-NL"/>
              <a:t>Naam spreker</a:t>
            </a:r>
          </a:p>
        </p:txBody>
      </p:sp>
      <p:sp>
        <p:nvSpPr>
          <p:cNvPr id="21" name="Titel 1"/>
          <p:cNvSpPr>
            <a:spLocks noGrp="1"/>
          </p:cNvSpPr>
          <p:nvPr>
            <p:ph type="ctrTitle"/>
          </p:nvPr>
        </p:nvSpPr>
        <p:spPr>
          <a:xfrm>
            <a:off x="6554588" y="2024063"/>
            <a:ext cx="5004000" cy="1403350"/>
          </a:xfrm>
        </p:spPr>
        <p:txBody>
          <a:bodyPr tIns="90000" bIns="90000" anchor="t">
            <a:normAutofit/>
          </a:bodyPr>
          <a:lstStyle>
            <a:lvl1pPr algn="l">
              <a:defRPr sz="3600">
                <a:solidFill>
                  <a:schemeClr val="bg1"/>
                </a:solidFill>
              </a:defRPr>
            </a:lvl1pPr>
          </a:lstStyle>
          <a:p>
            <a:r>
              <a:rPr lang="nl-NL"/>
              <a:t>Klik om de stijl te bewerken</a:t>
            </a:r>
          </a:p>
        </p:txBody>
      </p:sp>
      <p:sp>
        <p:nvSpPr>
          <p:cNvPr id="23" name="Tijdelijke aanduiding voor voettekst 4"/>
          <p:cNvSpPr>
            <a:spLocks noGrp="1"/>
          </p:cNvSpPr>
          <p:nvPr>
            <p:ph type="ftr" sz="quarter" idx="3"/>
          </p:nvPr>
        </p:nvSpPr>
        <p:spPr>
          <a:xfrm>
            <a:off x="635000" y="6221413"/>
            <a:ext cx="5003800" cy="322075"/>
          </a:xfrm>
          <a:prstGeom prst="rect">
            <a:avLst/>
          </a:prstGeom>
        </p:spPr>
        <p:txBody>
          <a:bodyPr vert="horz" lIns="91440" tIns="45720" rIns="91440" bIns="45720" rtlCol="0" anchor="b" anchorCtr="0"/>
          <a:lstStyle>
            <a:lvl1pPr algn="l">
              <a:defRPr sz="1050">
                <a:solidFill>
                  <a:schemeClr val="bg1">
                    <a:lumMod val="65000"/>
                  </a:schemeClr>
                </a:solidFill>
              </a:defRPr>
            </a:lvl1pPr>
          </a:lstStyle>
          <a:p>
            <a:fld id="{16A3CE9D-FB2B-49E3-B471-A7E48324FFB0}" type="datetime4">
              <a:rPr lang="nl-NL" smtClean="0"/>
              <a:pPr/>
              <a:t>24 juni 2025</a:t>
            </a:fld>
            <a:r>
              <a:rPr lang="en-US"/>
              <a:t> | </a:t>
            </a:r>
            <a:r>
              <a:rPr lang="en-US" err="1"/>
              <a:t>Voettekst</a:t>
            </a:r>
            <a:endParaRPr lang="nl-NL"/>
          </a:p>
        </p:txBody>
      </p:sp>
      <p:pic>
        <p:nvPicPr>
          <p:cNvPr id="10" name="Afbeelding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438820" y="0"/>
            <a:ext cx="4547536" cy="1868558"/>
          </a:xfrm>
          <a:prstGeom prst="rect">
            <a:avLst/>
          </a:prstGeom>
        </p:spPr>
      </p:pic>
    </p:spTree>
    <p:extLst>
      <p:ext uri="{BB962C8B-B14F-4D97-AF65-F5344CB8AC3E}">
        <p14:creationId xmlns:p14="http://schemas.microsoft.com/office/powerpoint/2010/main" val="29896680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Inhoudsopgave">
    <p:spTree>
      <p:nvGrpSpPr>
        <p:cNvPr id="1" name=""/>
        <p:cNvGrpSpPr/>
        <p:nvPr/>
      </p:nvGrpSpPr>
      <p:grpSpPr>
        <a:xfrm>
          <a:off x="0" y="0"/>
          <a:ext cx="0" cy="0"/>
          <a:chOff x="0" y="0"/>
          <a:chExt cx="0" cy="0"/>
        </a:xfrm>
      </p:grpSpPr>
      <p:sp>
        <p:nvSpPr>
          <p:cNvPr id="7" name="Rechthoek 6"/>
          <p:cNvSpPr/>
          <p:nvPr userDrawn="1"/>
        </p:nvSpPr>
        <p:spPr>
          <a:xfrm>
            <a:off x="0" y="0"/>
            <a:ext cx="6096000" cy="6858000"/>
          </a:xfrm>
          <a:prstGeom prst="rect">
            <a:avLst/>
          </a:prstGeom>
          <a:solidFill>
            <a:srgbClr val="E700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nl-NL" sz="1800" kern="1200">
              <a:solidFill>
                <a:schemeClr val="lt1"/>
              </a:solidFill>
              <a:latin typeface="+mn-lt"/>
              <a:ea typeface="+mn-ea"/>
              <a:cs typeface="+mn-cs"/>
            </a:endParaRPr>
          </a:p>
        </p:txBody>
      </p:sp>
      <p:sp>
        <p:nvSpPr>
          <p:cNvPr id="20" name="Titel 1"/>
          <p:cNvSpPr>
            <a:spLocks noGrp="1"/>
          </p:cNvSpPr>
          <p:nvPr>
            <p:ph type="title"/>
          </p:nvPr>
        </p:nvSpPr>
        <p:spPr>
          <a:xfrm>
            <a:off x="634999" y="2636838"/>
            <a:ext cx="5003801" cy="1584325"/>
          </a:xfrm>
        </p:spPr>
        <p:txBody>
          <a:bodyPr anchor="t" anchorCtr="0">
            <a:normAutofit/>
          </a:bodyPr>
          <a:lstStyle>
            <a:lvl1pPr algn="r">
              <a:defRPr sz="3600">
                <a:solidFill>
                  <a:schemeClr val="bg1"/>
                </a:solidFill>
              </a:defRPr>
            </a:lvl1pPr>
          </a:lstStyle>
          <a:p>
            <a:r>
              <a:rPr lang="nl-NL"/>
              <a:t>Klik om de stijl te bewerken</a:t>
            </a:r>
          </a:p>
        </p:txBody>
      </p:sp>
      <p:sp>
        <p:nvSpPr>
          <p:cNvPr id="13" name="Tijdelijke aanduiding voor tekst 4"/>
          <p:cNvSpPr>
            <a:spLocks noGrp="1"/>
          </p:cNvSpPr>
          <p:nvPr>
            <p:ph type="body" sz="quarter" idx="15"/>
          </p:nvPr>
        </p:nvSpPr>
        <p:spPr>
          <a:xfrm>
            <a:off x="7791732" y="916926"/>
            <a:ext cx="3766856" cy="817562"/>
          </a:xfrm>
        </p:spPr>
        <p:txBody>
          <a:bodyPr anchor="b" anchorCtr="0">
            <a:normAutofit/>
          </a:bodyPr>
          <a:lstStyle>
            <a:lvl1pPr marL="0" indent="0">
              <a:buNone/>
              <a:defRPr sz="1800"/>
            </a:lvl1pPr>
            <a:lvl2pPr marL="313200" indent="0">
              <a:buNone/>
              <a:defRPr/>
            </a:lvl2pPr>
            <a:lvl3pPr marL="630000" indent="0">
              <a:buNone/>
              <a:defRPr/>
            </a:lvl3pPr>
            <a:lvl4pPr marL="943200" indent="0">
              <a:buNone/>
              <a:defRPr/>
            </a:lvl4pPr>
            <a:lvl5pPr marL="1260000" indent="0">
              <a:buNone/>
              <a:defRPr/>
            </a:lvl5pPr>
          </a:lstStyle>
          <a:p>
            <a:pPr lvl="0"/>
            <a:r>
              <a:rPr lang="nl-NL"/>
              <a:t>Klik om de modelstijlen te bewerken</a:t>
            </a:r>
          </a:p>
        </p:txBody>
      </p:sp>
      <p:sp>
        <p:nvSpPr>
          <p:cNvPr id="14" name="Tijdelijke aanduiding voor tekst 4"/>
          <p:cNvSpPr>
            <a:spLocks noGrp="1"/>
          </p:cNvSpPr>
          <p:nvPr>
            <p:ph type="body" sz="quarter" idx="16"/>
          </p:nvPr>
        </p:nvSpPr>
        <p:spPr>
          <a:xfrm>
            <a:off x="7791732" y="2061911"/>
            <a:ext cx="3766856" cy="817562"/>
          </a:xfrm>
        </p:spPr>
        <p:txBody>
          <a:bodyPr anchor="b" anchorCtr="0">
            <a:normAutofit/>
          </a:bodyPr>
          <a:lstStyle>
            <a:lvl1pPr marL="0" indent="0">
              <a:buNone/>
              <a:defRPr sz="1800"/>
            </a:lvl1pPr>
            <a:lvl2pPr marL="313200" indent="0">
              <a:buNone/>
              <a:defRPr/>
            </a:lvl2pPr>
            <a:lvl3pPr marL="630000" indent="0">
              <a:buNone/>
              <a:defRPr/>
            </a:lvl3pPr>
            <a:lvl4pPr marL="943200" indent="0">
              <a:buNone/>
              <a:defRPr/>
            </a:lvl4pPr>
            <a:lvl5pPr marL="1260000" indent="0">
              <a:buNone/>
              <a:defRPr/>
            </a:lvl5pPr>
          </a:lstStyle>
          <a:p>
            <a:pPr lvl="0"/>
            <a:r>
              <a:rPr lang="nl-NL"/>
              <a:t>Klik om de modelstijlen te bewerken</a:t>
            </a:r>
          </a:p>
        </p:txBody>
      </p:sp>
      <p:sp>
        <p:nvSpPr>
          <p:cNvPr id="15" name="Tijdelijke aanduiding voor tekst 4"/>
          <p:cNvSpPr>
            <a:spLocks noGrp="1"/>
          </p:cNvSpPr>
          <p:nvPr>
            <p:ph type="body" sz="quarter" idx="17"/>
          </p:nvPr>
        </p:nvSpPr>
        <p:spPr>
          <a:xfrm>
            <a:off x="7791732" y="3211200"/>
            <a:ext cx="3766856" cy="817562"/>
          </a:xfrm>
        </p:spPr>
        <p:txBody>
          <a:bodyPr anchor="b" anchorCtr="0">
            <a:normAutofit/>
          </a:bodyPr>
          <a:lstStyle>
            <a:lvl1pPr marL="0" indent="0">
              <a:buNone/>
              <a:defRPr sz="1800"/>
            </a:lvl1pPr>
            <a:lvl2pPr marL="313200" indent="0">
              <a:buNone/>
              <a:defRPr/>
            </a:lvl2pPr>
            <a:lvl3pPr marL="630000" indent="0">
              <a:buNone/>
              <a:defRPr/>
            </a:lvl3pPr>
            <a:lvl4pPr marL="943200" indent="0">
              <a:buNone/>
              <a:defRPr/>
            </a:lvl4pPr>
            <a:lvl5pPr marL="1260000" indent="0">
              <a:buNone/>
              <a:defRPr/>
            </a:lvl5pPr>
          </a:lstStyle>
          <a:p>
            <a:pPr lvl="0"/>
            <a:r>
              <a:rPr lang="nl-NL"/>
              <a:t>Klik om de modelstijlen te bewerken</a:t>
            </a:r>
          </a:p>
        </p:txBody>
      </p:sp>
      <p:sp>
        <p:nvSpPr>
          <p:cNvPr id="16" name="Tijdelijke aanduiding voor tekst 4"/>
          <p:cNvSpPr>
            <a:spLocks noGrp="1"/>
          </p:cNvSpPr>
          <p:nvPr>
            <p:ph type="body" sz="quarter" idx="18"/>
          </p:nvPr>
        </p:nvSpPr>
        <p:spPr>
          <a:xfrm>
            <a:off x="7791732" y="4352400"/>
            <a:ext cx="3766856" cy="817562"/>
          </a:xfrm>
        </p:spPr>
        <p:txBody>
          <a:bodyPr anchor="b" anchorCtr="0">
            <a:normAutofit/>
          </a:bodyPr>
          <a:lstStyle>
            <a:lvl1pPr marL="0" indent="0">
              <a:buNone/>
              <a:defRPr sz="1800"/>
            </a:lvl1pPr>
            <a:lvl2pPr marL="313200" indent="0">
              <a:buNone/>
              <a:defRPr/>
            </a:lvl2pPr>
            <a:lvl3pPr marL="630000" indent="0">
              <a:buNone/>
              <a:defRPr/>
            </a:lvl3pPr>
            <a:lvl4pPr marL="943200" indent="0">
              <a:buNone/>
              <a:defRPr/>
            </a:lvl4pPr>
            <a:lvl5pPr marL="1260000" indent="0">
              <a:buNone/>
              <a:defRPr/>
            </a:lvl5pPr>
          </a:lstStyle>
          <a:p>
            <a:pPr lvl="0"/>
            <a:r>
              <a:rPr lang="nl-NL"/>
              <a:t>Klik om de modelstijlen te bewerken</a:t>
            </a:r>
          </a:p>
        </p:txBody>
      </p:sp>
      <p:sp>
        <p:nvSpPr>
          <p:cNvPr id="17" name="Tijdelijke aanduiding voor tekst 4"/>
          <p:cNvSpPr>
            <a:spLocks noGrp="1"/>
          </p:cNvSpPr>
          <p:nvPr>
            <p:ph type="body" sz="quarter" idx="19"/>
          </p:nvPr>
        </p:nvSpPr>
        <p:spPr>
          <a:xfrm>
            <a:off x="7791732" y="5497200"/>
            <a:ext cx="3766856" cy="817562"/>
          </a:xfrm>
        </p:spPr>
        <p:txBody>
          <a:bodyPr anchor="b" anchorCtr="0">
            <a:normAutofit/>
          </a:bodyPr>
          <a:lstStyle>
            <a:lvl1pPr marL="0" indent="0">
              <a:buNone/>
              <a:defRPr sz="1800"/>
            </a:lvl1pPr>
            <a:lvl2pPr marL="313200" indent="0">
              <a:buNone/>
              <a:defRPr/>
            </a:lvl2pPr>
            <a:lvl3pPr marL="630000" indent="0">
              <a:buNone/>
              <a:defRPr/>
            </a:lvl3pPr>
            <a:lvl4pPr marL="943200" indent="0">
              <a:buNone/>
              <a:defRPr/>
            </a:lvl4pPr>
            <a:lvl5pPr marL="1260000" indent="0">
              <a:buNone/>
              <a:defRPr/>
            </a:lvl5pPr>
          </a:lstStyle>
          <a:p>
            <a:pPr lvl="0"/>
            <a:r>
              <a:rPr lang="nl-NL"/>
              <a:t>Klik om de modelstijlen te bewerken</a:t>
            </a:r>
          </a:p>
        </p:txBody>
      </p:sp>
      <p:sp>
        <p:nvSpPr>
          <p:cNvPr id="18" name="Tijdelijke aanduiding voor dianummer 17"/>
          <p:cNvSpPr>
            <a:spLocks noGrp="1"/>
          </p:cNvSpPr>
          <p:nvPr>
            <p:ph type="sldNum" sz="quarter" idx="22"/>
          </p:nvPr>
        </p:nvSpPr>
        <p:spPr/>
        <p:txBody>
          <a:bodyPr/>
          <a:lstStyle/>
          <a:p>
            <a:fld id="{10A0A6AF-03C5-477E-939A-E28F7E7F05EA}" type="slidenum">
              <a:rPr lang="nl-NL" smtClean="0"/>
              <a:pPr/>
              <a:t>‹nr.›</a:t>
            </a:fld>
            <a:endParaRPr lang="nl-NL"/>
          </a:p>
        </p:txBody>
      </p:sp>
      <p:sp>
        <p:nvSpPr>
          <p:cNvPr id="22" name="Tijdelijke aanduiding voor tekst 2"/>
          <p:cNvSpPr>
            <a:spLocks noGrp="1"/>
          </p:cNvSpPr>
          <p:nvPr>
            <p:ph type="body" sz="quarter" idx="10" hasCustomPrompt="1"/>
          </p:nvPr>
        </p:nvSpPr>
        <p:spPr>
          <a:xfrm>
            <a:off x="6418727" y="998445"/>
            <a:ext cx="1373005" cy="817563"/>
          </a:xfrm>
        </p:spPr>
        <p:txBody>
          <a:bodyPr bIns="46800" anchor="b" anchorCtr="0">
            <a:normAutofit/>
          </a:bodyPr>
          <a:lstStyle>
            <a:lvl1pPr marL="0" indent="0" algn="r">
              <a:buNone/>
              <a:defRPr sz="4800">
                <a:solidFill>
                  <a:schemeClr val="tx2"/>
                </a:solidFill>
              </a:defRPr>
            </a:lvl1pPr>
          </a:lstStyle>
          <a:p>
            <a:pPr lvl="0"/>
            <a:r>
              <a:rPr lang="nl-NL"/>
              <a:t>#</a:t>
            </a:r>
          </a:p>
        </p:txBody>
      </p:sp>
      <p:sp>
        <p:nvSpPr>
          <p:cNvPr id="23" name="Tijdelijke aanduiding voor tekst 2"/>
          <p:cNvSpPr>
            <a:spLocks noGrp="1"/>
          </p:cNvSpPr>
          <p:nvPr>
            <p:ph type="body" sz="quarter" idx="11" hasCustomPrompt="1"/>
          </p:nvPr>
        </p:nvSpPr>
        <p:spPr>
          <a:xfrm>
            <a:off x="6418727" y="2143674"/>
            <a:ext cx="1373005" cy="817563"/>
          </a:xfrm>
        </p:spPr>
        <p:txBody>
          <a:bodyPr bIns="46800" anchor="b" anchorCtr="0">
            <a:normAutofit/>
          </a:bodyPr>
          <a:lstStyle>
            <a:lvl1pPr marL="0" indent="0" algn="r">
              <a:buNone/>
              <a:defRPr sz="4800">
                <a:solidFill>
                  <a:schemeClr val="tx2"/>
                </a:solidFill>
              </a:defRPr>
            </a:lvl1pPr>
          </a:lstStyle>
          <a:p>
            <a:pPr lvl="0"/>
            <a:r>
              <a:rPr lang="nl-NL"/>
              <a:t>#</a:t>
            </a:r>
          </a:p>
        </p:txBody>
      </p:sp>
      <p:sp>
        <p:nvSpPr>
          <p:cNvPr id="24" name="Tijdelijke aanduiding voor tekst 2"/>
          <p:cNvSpPr>
            <a:spLocks noGrp="1"/>
          </p:cNvSpPr>
          <p:nvPr>
            <p:ph type="body" sz="quarter" idx="12" hasCustomPrompt="1"/>
          </p:nvPr>
        </p:nvSpPr>
        <p:spPr>
          <a:xfrm>
            <a:off x="6418727" y="3288903"/>
            <a:ext cx="1373005" cy="817563"/>
          </a:xfrm>
        </p:spPr>
        <p:txBody>
          <a:bodyPr bIns="46800" anchor="b" anchorCtr="0">
            <a:normAutofit/>
          </a:bodyPr>
          <a:lstStyle>
            <a:lvl1pPr marL="0" indent="0" algn="r">
              <a:buNone/>
              <a:defRPr sz="4800">
                <a:solidFill>
                  <a:schemeClr val="tx2"/>
                </a:solidFill>
              </a:defRPr>
            </a:lvl1pPr>
          </a:lstStyle>
          <a:p>
            <a:pPr lvl="0"/>
            <a:r>
              <a:rPr lang="nl-NL"/>
              <a:t>#</a:t>
            </a:r>
          </a:p>
        </p:txBody>
      </p:sp>
      <p:sp>
        <p:nvSpPr>
          <p:cNvPr id="25" name="Tijdelijke aanduiding voor tekst 2"/>
          <p:cNvSpPr>
            <a:spLocks noGrp="1"/>
          </p:cNvSpPr>
          <p:nvPr>
            <p:ph type="body" sz="quarter" idx="13" hasCustomPrompt="1"/>
          </p:nvPr>
        </p:nvSpPr>
        <p:spPr>
          <a:xfrm>
            <a:off x="6418727" y="4434132"/>
            <a:ext cx="1373005" cy="817563"/>
          </a:xfrm>
        </p:spPr>
        <p:txBody>
          <a:bodyPr bIns="46800" anchor="b" anchorCtr="0">
            <a:normAutofit/>
          </a:bodyPr>
          <a:lstStyle>
            <a:lvl1pPr marL="0" indent="0" algn="r">
              <a:buNone/>
              <a:defRPr sz="4800">
                <a:solidFill>
                  <a:schemeClr val="tx2"/>
                </a:solidFill>
              </a:defRPr>
            </a:lvl1pPr>
          </a:lstStyle>
          <a:p>
            <a:pPr lvl="0"/>
            <a:r>
              <a:rPr lang="nl-NL"/>
              <a:t>#</a:t>
            </a:r>
          </a:p>
        </p:txBody>
      </p:sp>
      <p:sp>
        <p:nvSpPr>
          <p:cNvPr id="26" name="Tijdelijke aanduiding voor tekst 2"/>
          <p:cNvSpPr>
            <a:spLocks noGrp="1"/>
          </p:cNvSpPr>
          <p:nvPr>
            <p:ph type="body" sz="quarter" idx="14" hasCustomPrompt="1"/>
          </p:nvPr>
        </p:nvSpPr>
        <p:spPr>
          <a:xfrm>
            <a:off x="6418727" y="5579361"/>
            <a:ext cx="1373005" cy="817563"/>
          </a:xfrm>
        </p:spPr>
        <p:txBody>
          <a:bodyPr bIns="46800" anchor="b" anchorCtr="0">
            <a:normAutofit/>
          </a:bodyPr>
          <a:lstStyle>
            <a:lvl1pPr marL="0" indent="0" algn="r">
              <a:buNone/>
              <a:defRPr sz="4800">
                <a:solidFill>
                  <a:schemeClr val="tx2"/>
                </a:solidFill>
              </a:defRPr>
            </a:lvl1pPr>
          </a:lstStyle>
          <a:p>
            <a:pPr lvl="0"/>
            <a:r>
              <a:rPr lang="nl-NL"/>
              <a:t>#</a:t>
            </a:r>
          </a:p>
        </p:txBody>
      </p:sp>
      <p:sp>
        <p:nvSpPr>
          <p:cNvPr id="27" name="Tijdelijke aanduiding voor voettekst 4"/>
          <p:cNvSpPr>
            <a:spLocks noGrp="1"/>
          </p:cNvSpPr>
          <p:nvPr>
            <p:ph type="ftr" sz="quarter" idx="3"/>
          </p:nvPr>
        </p:nvSpPr>
        <p:spPr>
          <a:xfrm>
            <a:off x="635000" y="6221413"/>
            <a:ext cx="5003800" cy="322075"/>
          </a:xfrm>
          <a:prstGeom prst="rect">
            <a:avLst/>
          </a:prstGeom>
        </p:spPr>
        <p:txBody>
          <a:bodyPr vert="horz" lIns="91440" tIns="45720" rIns="91440" bIns="45720" rtlCol="0" anchor="b" anchorCtr="0"/>
          <a:lstStyle>
            <a:lvl1pPr algn="l">
              <a:defRPr sz="1050">
                <a:solidFill>
                  <a:schemeClr val="bg1"/>
                </a:solidFill>
              </a:defRPr>
            </a:lvl1pPr>
          </a:lstStyle>
          <a:p>
            <a:fld id="{16A3CE9D-FB2B-49E3-B471-A7E48324FFB0}" type="datetime4">
              <a:rPr lang="nl-NL" smtClean="0"/>
              <a:pPr/>
              <a:t>24 juni 2025</a:t>
            </a:fld>
            <a:r>
              <a:rPr lang="en-US"/>
              <a:t> | </a:t>
            </a:r>
            <a:r>
              <a:rPr lang="en-US" err="1"/>
              <a:t>Voettekst</a:t>
            </a:r>
            <a:endParaRPr lang="nl-NL"/>
          </a:p>
        </p:txBody>
      </p:sp>
      <p:pic>
        <p:nvPicPr>
          <p:cNvPr id="28" name="Afbeelding 27" descr="RO_vervolgpagina_Logo_2_RGB_pos__aangepast.png"/>
          <p:cNvPicPr>
            <a:picLocks noChangeAspect="1"/>
          </p:cNvPicPr>
          <p:nvPr userDrawn="1"/>
        </p:nvPicPr>
        <p:blipFill>
          <a:blip r:embed="rId2" cstate="print"/>
          <a:stretch>
            <a:fillRect/>
          </a:stretch>
        </p:blipFill>
        <p:spPr>
          <a:xfrm>
            <a:off x="0" y="0"/>
            <a:ext cx="12192000" cy="1057656"/>
          </a:xfrm>
          <a:prstGeom prst="rect">
            <a:avLst/>
          </a:prstGeom>
        </p:spPr>
      </p:pic>
    </p:spTree>
    <p:extLst>
      <p:ext uri="{BB962C8B-B14F-4D97-AF65-F5344CB8AC3E}">
        <p14:creationId xmlns:p14="http://schemas.microsoft.com/office/powerpoint/2010/main" val="1483631966"/>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Inhoudsopgave met afbeelding">
    <p:spTree>
      <p:nvGrpSpPr>
        <p:cNvPr id="1" name=""/>
        <p:cNvGrpSpPr/>
        <p:nvPr/>
      </p:nvGrpSpPr>
      <p:grpSpPr>
        <a:xfrm>
          <a:off x="0" y="0"/>
          <a:ext cx="0" cy="0"/>
          <a:chOff x="0" y="0"/>
          <a:chExt cx="0" cy="0"/>
        </a:xfrm>
      </p:grpSpPr>
      <p:sp>
        <p:nvSpPr>
          <p:cNvPr id="5" name="Rechthoek 4"/>
          <p:cNvSpPr/>
          <p:nvPr userDrawn="1"/>
        </p:nvSpPr>
        <p:spPr>
          <a:xfrm>
            <a:off x="6096000" y="0"/>
            <a:ext cx="6096000" cy="6858000"/>
          </a:xfrm>
          <a:prstGeom prst="rect">
            <a:avLst/>
          </a:prstGeom>
          <a:solidFill>
            <a:srgbClr val="E700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nl-NL" sz="1800" kern="1200">
              <a:solidFill>
                <a:schemeClr val="lt1"/>
              </a:solidFill>
              <a:latin typeface="+mn-lt"/>
              <a:ea typeface="+mn-ea"/>
              <a:cs typeface="+mn-cs"/>
            </a:endParaRPr>
          </a:p>
        </p:txBody>
      </p:sp>
      <p:sp>
        <p:nvSpPr>
          <p:cNvPr id="11" name="Tijdelijke aanduiding voor tekst 11"/>
          <p:cNvSpPr>
            <a:spLocks noGrp="1"/>
          </p:cNvSpPr>
          <p:nvPr>
            <p:ph type="body" sz="quarter" idx="13"/>
          </p:nvPr>
        </p:nvSpPr>
        <p:spPr>
          <a:xfrm>
            <a:off x="6553200" y="2289600"/>
            <a:ext cx="5004000" cy="3931813"/>
          </a:xfrm>
        </p:spPr>
        <p:txBody>
          <a:bodyPr/>
          <a:lstStyle>
            <a:lvl1pPr marL="457200" indent="-457200">
              <a:buClr>
                <a:schemeClr val="bg1"/>
              </a:buClr>
              <a:buFont typeface="+mj-lt"/>
              <a:buAutoNum type="arabicPeriod"/>
              <a:defRPr>
                <a:solidFill>
                  <a:schemeClr val="bg1"/>
                </a:solidFill>
              </a:defRPr>
            </a:lvl1pPr>
            <a:lvl2pPr marL="684000" indent="-216000">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Tx/>
              <a:defRPr>
                <a:solidFill>
                  <a:schemeClr val="bg1"/>
                </a:solidFill>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6" name="Titel 5"/>
          <p:cNvSpPr>
            <a:spLocks noGrp="1"/>
          </p:cNvSpPr>
          <p:nvPr>
            <p:ph type="title"/>
          </p:nvPr>
        </p:nvSpPr>
        <p:spPr>
          <a:xfrm>
            <a:off x="6553200" y="1051200"/>
            <a:ext cx="5004000" cy="948047"/>
          </a:xfrm>
        </p:spPr>
        <p:txBody>
          <a:bodyPr/>
          <a:lstStyle>
            <a:lvl1pPr>
              <a:defRPr>
                <a:solidFill>
                  <a:schemeClr val="bg1"/>
                </a:solidFill>
              </a:defRPr>
            </a:lvl1pPr>
          </a:lstStyle>
          <a:p>
            <a:r>
              <a:rPr lang="nl-NL"/>
              <a:t>Klik om de stijl te bewerken</a:t>
            </a:r>
          </a:p>
        </p:txBody>
      </p:sp>
      <p:sp>
        <p:nvSpPr>
          <p:cNvPr id="19" name="Tijdelijke aanduiding voor dianummer 18"/>
          <p:cNvSpPr>
            <a:spLocks noGrp="1"/>
          </p:cNvSpPr>
          <p:nvPr>
            <p:ph type="sldNum" sz="quarter" idx="16"/>
          </p:nvPr>
        </p:nvSpPr>
        <p:spPr/>
        <p:txBody>
          <a:bodyPr/>
          <a:lstStyle>
            <a:lvl1pPr>
              <a:defRPr>
                <a:solidFill>
                  <a:schemeClr val="bg1"/>
                </a:solidFill>
              </a:defRPr>
            </a:lvl1pPr>
          </a:lstStyle>
          <a:p>
            <a:fld id="{10A0A6AF-03C5-477E-939A-E28F7E7F05EA}" type="slidenum">
              <a:rPr lang="nl-NL" smtClean="0"/>
              <a:pPr/>
              <a:t>‹nr.›</a:t>
            </a:fld>
            <a:endParaRPr lang="nl-NL"/>
          </a:p>
        </p:txBody>
      </p:sp>
      <p:sp>
        <p:nvSpPr>
          <p:cNvPr id="12" name="Tijdelijke aanduiding voor voettekst 4"/>
          <p:cNvSpPr>
            <a:spLocks noGrp="1"/>
          </p:cNvSpPr>
          <p:nvPr>
            <p:ph type="ftr" sz="quarter" idx="3"/>
          </p:nvPr>
        </p:nvSpPr>
        <p:spPr>
          <a:xfrm>
            <a:off x="635000" y="6221413"/>
            <a:ext cx="5003800" cy="322075"/>
          </a:xfrm>
          <a:prstGeom prst="rect">
            <a:avLst/>
          </a:prstGeom>
        </p:spPr>
        <p:txBody>
          <a:bodyPr vert="horz" lIns="91440" tIns="45720" rIns="91440" bIns="45720" rtlCol="0" anchor="b" anchorCtr="0"/>
          <a:lstStyle>
            <a:lvl1pPr algn="l">
              <a:defRPr sz="1050">
                <a:solidFill>
                  <a:schemeClr val="bg1"/>
                </a:solidFill>
              </a:defRPr>
            </a:lvl1pPr>
          </a:lstStyle>
          <a:p>
            <a:r>
              <a:rPr lang="en-US"/>
              <a:t>27 februari 2017 | Voettekst</a:t>
            </a:r>
            <a:endParaRPr lang="nl-NL"/>
          </a:p>
        </p:txBody>
      </p:sp>
      <p:sp>
        <p:nvSpPr>
          <p:cNvPr id="9" name="Tijdelijke aanduiding voor afbeelding 31"/>
          <p:cNvSpPr>
            <a:spLocks noGrp="1"/>
          </p:cNvSpPr>
          <p:nvPr>
            <p:ph type="pic" sz="quarter" idx="22"/>
          </p:nvPr>
        </p:nvSpPr>
        <p:spPr>
          <a:xfrm>
            <a:off x="-3175" y="0"/>
            <a:ext cx="6104785" cy="6858000"/>
          </a:xfrm>
          <a:custGeom>
            <a:avLst/>
            <a:gdLst>
              <a:gd name="connsiteX0" fmla="*/ 0 w 6099175"/>
              <a:gd name="connsiteY0" fmla="*/ 0 h 6858000"/>
              <a:gd name="connsiteX1" fmla="*/ 5776763 w 6099175"/>
              <a:gd name="connsiteY1" fmla="*/ 0 h 6858000"/>
              <a:gd name="connsiteX2" fmla="*/ 5776763 w 6099175"/>
              <a:gd name="connsiteY2" fmla="*/ 1144800 h 6858000"/>
              <a:gd name="connsiteX3" fmla="*/ 6099175 w 6099175"/>
              <a:gd name="connsiteY3" fmla="*/ 1144800 h 6858000"/>
              <a:gd name="connsiteX4" fmla="*/ 6099175 w 6099175"/>
              <a:gd name="connsiteY4" fmla="*/ 6541200 h 6858000"/>
              <a:gd name="connsiteX5" fmla="*/ 5776595 w 6099175"/>
              <a:gd name="connsiteY5" fmla="*/ 6541200 h 6858000"/>
              <a:gd name="connsiteX6" fmla="*/ 5776595 w 6099175"/>
              <a:gd name="connsiteY6" fmla="*/ 6858000 h 6858000"/>
              <a:gd name="connsiteX7" fmla="*/ 0 w 6099175"/>
              <a:gd name="connsiteY7" fmla="*/ 6858000 h 6858000"/>
              <a:gd name="connsiteX0" fmla="*/ 0 w 6099175"/>
              <a:gd name="connsiteY0" fmla="*/ 0 h 6858000"/>
              <a:gd name="connsiteX1" fmla="*/ 5776763 w 6099175"/>
              <a:gd name="connsiteY1" fmla="*/ 0 h 6858000"/>
              <a:gd name="connsiteX2" fmla="*/ 5776763 w 6099175"/>
              <a:gd name="connsiteY2" fmla="*/ 1144800 h 6858000"/>
              <a:gd name="connsiteX3" fmla="*/ 6099175 w 6099175"/>
              <a:gd name="connsiteY3" fmla="*/ 1144800 h 6858000"/>
              <a:gd name="connsiteX4" fmla="*/ 6099175 w 6099175"/>
              <a:gd name="connsiteY4" fmla="*/ 6541200 h 6858000"/>
              <a:gd name="connsiteX5" fmla="*/ 6094647 w 6099175"/>
              <a:gd name="connsiteY5" fmla="*/ 6858000 h 6858000"/>
              <a:gd name="connsiteX6" fmla="*/ 5776595 w 6099175"/>
              <a:gd name="connsiteY6" fmla="*/ 6858000 h 6858000"/>
              <a:gd name="connsiteX7" fmla="*/ 0 w 6099175"/>
              <a:gd name="connsiteY7" fmla="*/ 6858000 h 6858000"/>
              <a:gd name="connsiteX8" fmla="*/ 0 w 6099175"/>
              <a:gd name="connsiteY8" fmla="*/ 0 h 6858000"/>
              <a:gd name="connsiteX0" fmla="*/ 0 w 6099175"/>
              <a:gd name="connsiteY0" fmla="*/ 0 h 6858000"/>
              <a:gd name="connsiteX1" fmla="*/ 5860910 w 6099175"/>
              <a:gd name="connsiteY1" fmla="*/ 0 h 6858000"/>
              <a:gd name="connsiteX2" fmla="*/ 5776763 w 6099175"/>
              <a:gd name="connsiteY2" fmla="*/ 1144800 h 6858000"/>
              <a:gd name="connsiteX3" fmla="*/ 6099175 w 6099175"/>
              <a:gd name="connsiteY3" fmla="*/ 1144800 h 6858000"/>
              <a:gd name="connsiteX4" fmla="*/ 6099175 w 6099175"/>
              <a:gd name="connsiteY4" fmla="*/ 6541200 h 6858000"/>
              <a:gd name="connsiteX5" fmla="*/ 6094647 w 6099175"/>
              <a:gd name="connsiteY5" fmla="*/ 6858000 h 6858000"/>
              <a:gd name="connsiteX6" fmla="*/ 5776595 w 6099175"/>
              <a:gd name="connsiteY6" fmla="*/ 6858000 h 6858000"/>
              <a:gd name="connsiteX7" fmla="*/ 0 w 6099175"/>
              <a:gd name="connsiteY7" fmla="*/ 6858000 h 6858000"/>
              <a:gd name="connsiteX8" fmla="*/ 0 w 6099175"/>
              <a:gd name="connsiteY8" fmla="*/ 0 h 6858000"/>
              <a:gd name="connsiteX0" fmla="*/ 0 w 6099175"/>
              <a:gd name="connsiteY0" fmla="*/ 0 h 6858000"/>
              <a:gd name="connsiteX1" fmla="*/ 5860910 w 6099175"/>
              <a:gd name="connsiteY1" fmla="*/ 0 h 6858000"/>
              <a:gd name="connsiteX2" fmla="*/ 5855300 w 6099175"/>
              <a:gd name="connsiteY2" fmla="*/ 1150410 h 6858000"/>
              <a:gd name="connsiteX3" fmla="*/ 6099175 w 6099175"/>
              <a:gd name="connsiteY3" fmla="*/ 1144800 h 6858000"/>
              <a:gd name="connsiteX4" fmla="*/ 6099175 w 6099175"/>
              <a:gd name="connsiteY4" fmla="*/ 6541200 h 6858000"/>
              <a:gd name="connsiteX5" fmla="*/ 6094647 w 6099175"/>
              <a:gd name="connsiteY5" fmla="*/ 6858000 h 6858000"/>
              <a:gd name="connsiteX6" fmla="*/ 5776595 w 6099175"/>
              <a:gd name="connsiteY6" fmla="*/ 6858000 h 6858000"/>
              <a:gd name="connsiteX7" fmla="*/ 0 w 6099175"/>
              <a:gd name="connsiteY7" fmla="*/ 6858000 h 6858000"/>
              <a:gd name="connsiteX8" fmla="*/ 0 w 6099175"/>
              <a:gd name="connsiteY8" fmla="*/ 0 h 6858000"/>
              <a:gd name="connsiteX0" fmla="*/ 0 w 6104785"/>
              <a:gd name="connsiteY0" fmla="*/ 0 h 6858000"/>
              <a:gd name="connsiteX1" fmla="*/ 5860910 w 6104785"/>
              <a:gd name="connsiteY1" fmla="*/ 0 h 6858000"/>
              <a:gd name="connsiteX2" fmla="*/ 5855300 w 6104785"/>
              <a:gd name="connsiteY2" fmla="*/ 1150410 h 6858000"/>
              <a:gd name="connsiteX3" fmla="*/ 6104785 w 6104785"/>
              <a:gd name="connsiteY3" fmla="*/ 712845 h 6858000"/>
              <a:gd name="connsiteX4" fmla="*/ 6099175 w 6104785"/>
              <a:gd name="connsiteY4" fmla="*/ 6541200 h 6858000"/>
              <a:gd name="connsiteX5" fmla="*/ 6094647 w 6104785"/>
              <a:gd name="connsiteY5" fmla="*/ 6858000 h 6858000"/>
              <a:gd name="connsiteX6" fmla="*/ 5776595 w 6104785"/>
              <a:gd name="connsiteY6" fmla="*/ 6858000 h 6858000"/>
              <a:gd name="connsiteX7" fmla="*/ 0 w 6104785"/>
              <a:gd name="connsiteY7" fmla="*/ 6858000 h 6858000"/>
              <a:gd name="connsiteX8" fmla="*/ 0 w 6104785"/>
              <a:gd name="connsiteY8" fmla="*/ 0 h 6858000"/>
              <a:gd name="connsiteX0" fmla="*/ 0 w 6104785"/>
              <a:gd name="connsiteY0" fmla="*/ 0 h 6858000"/>
              <a:gd name="connsiteX1" fmla="*/ 5860910 w 6104785"/>
              <a:gd name="connsiteY1" fmla="*/ 0 h 6858000"/>
              <a:gd name="connsiteX2" fmla="*/ 5860909 w 6104785"/>
              <a:gd name="connsiteY2" fmla="*/ 718454 h 6858000"/>
              <a:gd name="connsiteX3" fmla="*/ 6104785 w 6104785"/>
              <a:gd name="connsiteY3" fmla="*/ 712845 h 6858000"/>
              <a:gd name="connsiteX4" fmla="*/ 6099175 w 6104785"/>
              <a:gd name="connsiteY4" fmla="*/ 6541200 h 6858000"/>
              <a:gd name="connsiteX5" fmla="*/ 6094647 w 6104785"/>
              <a:gd name="connsiteY5" fmla="*/ 6858000 h 6858000"/>
              <a:gd name="connsiteX6" fmla="*/ 5776595 w 6104785"/>
              <a:gd name="connsiteY6" fmla="*/ 6858000 h 6858000"/>
              <a:gd name="connsiteX7" fmla="*/ 0 w 6104785"/>
              <a:gd name="connsiteY7" fmla="*/ 6858000 h 6858000"/>
              <a:gd name="connsiteX8" fmla="*/ 0 w 6104785"/>
              <a:gd name="connsiteY8" fmla="*/ 0 h 6858000"/>
              <a:gd name="connsiteX0" fmla="*/ 0 w 6104785"/>
              <a:gd name="connsiteY0" fmla="*/ 0 h 6858000"/>
              <a:gd name="connsiteX1" fmla="*/ 5860910 w 6104785"/>
              <a:gd name="connsiteY1" fmla="*/ 0 h 6858000"/>
              <a:gd name="connsiteX2" fmla="*/ 5860909 w 6104785"/>
              <a:gd name="connsiteY2" fmla="*/ 718454 h 6858000"/>
              <a:gd name="connsiteX3" fmla="*/ 6104785 w 6104785"/>
              <a:gd name="connsiteY3" fmla="*/ 701625 h 6858000"/>
              <a:gd name="connsiteX4" fmla="*/ 6099175 w 6104785"/>
              <a:gd name="connsiteY4" fmla="*/ 6541200 h 6858000"/>
              <a:gd name="connsiteX5" fmla="*/ 6094647 w 6104785"/>
              <a:gd name="connsiteY5" fmla="*/ 6858000 h 6858000"/>
              <a:gd name="connsiteX6" fmla="*/ 5776595 w 6104785"/>
              <a:gd name="connsiteY6" fmla="*/ 6858000 h 6858000"/>
              <a:gd name="connsiteX7" fmla="*/ 0 w 6104785"/>
              <a:gd name="connsiteY7" fmla="*/ 6858000 h 6858000"/>
              <a:gd name="connsiteX8" fmla="*/ 0 w 6104785"/>
              <a:gd name="connsiteY8" fmla="*/ 0 h 6858000"/>
              <a:gd name="connsiteX0" fmla="*/ 0 w 6104785"/>
              <a:gd name="connsiteY0" fmla="*/ 0 h 6858000"/>
              <a:gd name="connsiteX1" fmla="*/ 5860910 w 6104785"/>
              <a:gd name="connsiteY1" fmla="*/ 0 h 6858000"/>
              <a:gd name="connsiteX2" fmla="*/ 5860909 w 6104785"/>
              <a:gd name="connsiteY2" fmla="*/ 701624 h 6858000"/>
              <a:gd name="connsiteX3" fmla="*/ 6104785 w 6104785"/>
              <a:gd name="connsiteY3" fmla="*/ 701625 h 6858000"/>
              <a:gd name="connsiteX4" fmla="*/ 6099175 w 6104785"/>
              <a:gd name="connsiteY4" fmla="*/ 6541200 h 6858000"/>
              <a:gd name="connsiteX5" fmla="*/ 6094647 w 6104785"/>
              <a:gd name="connsiteY5" fmla="*/ 6858000 h 6858000"/>
              <a:gd name="connsiteX6" fmla="*/ 5776595 w 6104785"/>
              <a:gd name="connsiteY6" fmla="*/ 6858000 h 6858000"/>
              <a:gd name="connsiteX7" fmla="*/ 0 w 6104785"/>
              <a:gd name="connsiteY7" fmla="*/ 6858000 h 6858000"/>
              <a:gd name="connsiteX8" fmla="*/ 0 w 6104785"/>
              <a:gd name="connsiteY8"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04785" h="6858000">
                <a:moveTo>
                  <a:pt x="0" y="0"/>
                </a:moveTo>
                <a:lnTo>
                  <a:pt x="5860910" y="0"/>
                </a:lnTo>
                <a:cubicBezTo>
                  <a:pt x="5860910" y="239485"/>
                  <a:pt x="5860909" y="462139"/>
                  <a:pt x="5860909" y="701624"/>
                </a:cubicBezTo>
                <a:lnTo>
                  <a:pt x="6104785" y="701625"/>
                </a:lnTo>
                <a:lnTo>
                  <a:pt x="6099175" y="6541200"/>
                </a:lnTo>
                <a:cubicBezTo>
                  <a:pt x="6097666" y="6646800"/>
                  <a:pt x="6096156" y="6752400"/>
                  <a:pt x="6094647" y="6858000"/>
                </a:cubicBezTo>
                <a:lnTo>
                  <a:pt x="5776595" y="6858000"/>
                </a:lnTo>
                <a:lnTo>
                  <a:pt x="0" y="6858000"/>
                </a:lnTo>
                <a:lnTo>
                  <a:pt x="0" y="0"/>
                </a:lnTo>
                <a:close/>
              </a:path>
            </a:pathLst>
          </a:custGeom>
          <a:solidFill>
            <a:schemeClr val="bg1">
              <a:lumMod val="85000"/>
            </a:schemeClr>
          </a:solidFill>
        </p:spPr>
        <p:txBody>
          <a:bodyPr wrap="square" lIns="612000" anchor="ctr" anchorCtr="0">
            <a:noAutofit/>
          </a:bodyPr>
          <a:lstStyle/>
          <a:p>
            <a:r>
              <a:rPr lang="nl-NL"/>
              <a:t>Klik op het pictogram als u een afbeelding wilt toevoegen</a:t>
            </a:r>
          </a:p>
        </p:txBody>
      </p:sp>
      <p:pic>
        <p:nvPicPr>
          <p:cNvPr id="10" name="Afbeelding 9" descr="RO_vervolgpagina_Logo_2_RGB_pos__aangepast.png"/>
          <p:cNvPicPr>
            <a:picLocks noChangeAspect="1"/>
          </p:cNvPicPr>
          <p:nvPr userDrawn="1"/>
        </p:nvPicPr>
        <p:blipFill>
          <a:blip r:embed="rId2" cstate="print"/>
          <a:stretch>
            <a:fillRect/>
          </a:stretch>
        </p:blipFill>
        <p:spPr>
          <a:xfrm>
            <a:off x="0" y="0"/>
            <a:ext cx="12192000" cy="1057656"/>
          </a:xfrm>
          <a:prstGeom prst="rect">
            <a:avLst/>
          </a:prstGeom>
        </p:spPr>
      </p:pic>
      <p:sp>
        <p:nvSpPr>
          <p:cNvPr id="13" name="Tijdelijke aanduiding voor voettekst 4"/>
          <p:cNvSpPr txBox="1">
            <a:spLocks/>
          </p:cNvSpPr>
          <p:nvPr userDrawn="1"/>
        </p:nvSpPr>
        <p:spPr>
          <a:xfrm>
            <a:off x="633600" y="6220800"/>
            <a:ext cx="5003800" cy="322075"/>
          </a:xfrm>
          <a:prstGeom prst="rect">
            <a:avLst/>
          </a:prstGeom>
        </p:spPr>
        <p:txBody>
          <a:bodyPr vert="horz" lIns="91440" tIns="45720" rIns="91440" bIns="45720" rtlCol="0" anchor="b" anchorCtr="0"/>
          <a:lstStyle>
            <a:lvl1pPr algn="l">
              <a:defRPr sz="1050">
                <a:solidFill>
                  <a:schemeClr val="bg1"/>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16A3CE9D-FB2B-49E3-B471-A7E48324FFB0}" type="datetime4">
              <a:rPr kumimoji="0" lang="nl-NL" sz="1050" b="0" i="0" u="none" strike="noStrike" kern="1200" cap="none" spc="0" normalizeH="0" baseline="0" noProof="0" smtClean="0">
                <a:ln>
                  <a:noFill/>
                </a:ln>
                <a:solidFill>
                  <a:schemeClr val="bg1"/>
                </a:solidFill>
                <a:effectLst/>
                <a:uLnTx/>
                <a:uFillTx/>
                <a:latin typeface="+mn-lt"/>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 juni 2025</a:t>
            </a:fld>
            <a:r>
              <a:rPr kumimoji="0" lang="en-US" sz="1050" b="0" i="0" u="none" strike="noStrike" kern="1200" cap="none" spc="0" normalizeH="0" baseline="0" noProof="0">
                <a:ln>
                  <a:noFill/>
                </a:ln>
                <a:solidFill>
                  <a:schemeClr val="bg1"/>
                </a:solidFill>
                <a:effectLst/>
                <a:uLnTx/>
                <a:uFillTx/>
                <a:latin typeface="+mn-lt"/>
                <a:ea typeface="+mn-ea"/>
                <a:cs typeface="+mn-cs"/>
              </a:rPr>
              <a:t> | Voettekst</a:t>
            </a:r>
            <a:endParaRPr kumimoji="0" lang="nl-NL" sz="1050" b="0" i="0" u="none" strike="noStrike" kern="1200" cap="none" spc="0" normalizeH="0" baseline="0" noProof="0">
              <a:ln>
                <a:noFill/>
              </a:ln>
              <a:solidFill>
                <a:schemeClr val="bg1"/>
              </a:solidFill>
              <a:effectLst/>
              <a:uLnTx/>
              <a:uFillTx/>
              <a:latin typeface="+mn-lt"/>
              <a:ea typeface="+mn-ea"/>
              <a:cs typeface="+mn-cs"/>
            </a:endParaRPr>
          </a:p>
        </p:txBody>
      </p:sp>
    </p:spTree>
    <p:extLst>
      <p:ext uri="{BB962C8B-B14F-4D97-AF65-F5344CB8AC3E}">
        <p14:creationId xmlns:p14="http://schemas.microsoft.com/office/powerpoint/2010/main" val="35456111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ctiekop">
    <p:spTree>
      <p:nvGrpSpPr>
        <p:cNvPr id="1" name=""/>
        <p:cNvGrpSpPr/>
        <p:nvPr/>
      </p:nvGrpSpPr>
      <p:grpSpPr>
        <a:xfrm>
          <a:off x="0" y="0"/>
          <a:ext cx="0" cy="0"/>
          <a:chOff x="0" y="0"/>
          <a:chExt cx="0" cy="0"/>
        </a:xfrm>
      </p:grpSpPr>
      <p:sp>
        <p:nvSpPr>
          <p:cNvPr id="7" name="Rechthoek 6"/>
          <p:cNvSpPr/>
          <p:nvPr userDrawn="1"/>
        </p:nvSpPr>
        <p:spPr>
          <a:xfrm>
            <a:off x="0" y="0"/>
            <a:ext cx="6096000" cy="6858000"/>
          </a:xfrm>
          <a:prstGeom prst="rect">
            <a:avLst/>
          </a:prstGeom>
          <a:solidFill>
            <a:srgbClr val="E700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nl-NL" sz="1800" kern="1200">
              <a:solidFill>
                <a:schemeClr val="lt1"/>
              </a:solidFill>
              <a:latin typeface="+mn-lt"/>
              <a:ea typeface="+mn-ea"/>
              <a:cs typeface="+mn-cs"/>
            </a:endParaRPr>
          </a:p>
        </p:txBody>
      </p:sp>
      <p:sp>
        <p:nvSpPr>
          <p:cNvPr id="2" name="Titel 1"/>
          <p:cNvSpPr>
            <a:spLocks noGrp="1"/>
          </p:cNvSpPr>
          <p:nvPr>
            <p:ph type="title"/>
          </p:nvPr>
        </p:nvSpPr>
        <p:spPr>
          <a:xfrm>
            <a:off x="634999" y="2636837"/>
            <a:ext cx="5003801" cy="1584325"/>
          </a:xfrm>
        </p:spPr>
        <p:txBody>
          <a:bodyPr anchor="t">
            <a:normAutofit/>
          </a:bodyPr>
          <a:lstStyle>
            <a:lvl1pPr algn="r">
              <a:defRPr sz="3600">
                <a:solidFill>
                  <a:schemeClr val="bg1"/>
                </a:solidFill>
              </a:defRPr>
            </a:lvl1pPr>
          </a:lstStyle>
          <a:p>
            <a:r>
              <a:rPr lang="nl-NL"/>
              <a:t>Klik om de stijl te bewerken</a:t>
            </a:r>
          </a:p>
        </p:txBody>
      </p:sp>
      <p:sp>
        <p:nvSpPr>
          <p:cNvPr id="3" name="Tijdelijke aanduiding voor tekst 2"/>
          <p:cNvSpPr>
            <a:spLocks noGrp="1"/>
          </p:cNvSpPr>
          <p:nvPr>
            <p:ph type="body" idx="1"/>
          </p:nvPr>
        </p:nvSpPr>
        <p:spPr>
          <a:xfrm>
            <a:off x="634999" y="4221162"/>
            <a:ext cx="5003801" cy="2000251"/>
          </a:xfrm>
        </p:spPr>
        <p:txBody>
          <a:bodyPr tIns="90000" rIns="100800"/>
          <a:lstStyle>
            <a:lvl1pPr marL="0" indent="0" algn="r">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 om de modelstijlen te bewerken</a:t>
            </a:r>
          </a:p>
        </p:txBody>
      </p:sp>
      <p:sp>
        <p:nvSpPr>
          <p:cNvPr id="9" name="Tijdelijke aanduiding voor tekst 8"/>
          <p:cNvSpPr>
            <a:spLocks noGrp="1"/>
          </p:cNvSpPr>
          <p:nvPr>
            <p:ph type="body" sz="quarter" idx="13" hasCustomPrompt="1"/>
          </p:nvPr>
        </p:nvSpPr>
        <p:spPr>
          <a:xfrm>
            <a:off x="634999" y="1171575"/>
            <a:ext cx="5003801" cy="1463674"/>
          </a:xfrm>
        </p:spPr>
        <p:txBody>
          <a:bodyPr rIns="0" anchor="b" anchorCtr="0">
            <a:normAutofit/>
          </a:bodyPr>
          <a:lstStyle>
            <a:lvl1pPr marL="0" indent="0" algn="r">
              <a:buNone/>
              <a:defRPr sz="9600" b="1" i="0">
                <a:solidFill>
                  <a:schemeClr val="bg1"/>
                </a:solidFill>
              </a:defRPr>
            </a:lvl1pPr>
            <a:lvl2pPr marL="313200" indent="0" algn="r">
              <a:buNone/>
              <a:defRPr/>
            </a:lvl2pPr>
            <a:lvl3pPr marL="630000" indent="0" algn="r">
              <a:buNone/>
              <a:defRPr/>
            </a:lvl3pPr>
            <a:lvl4pPr marL="943200" indent="0" algn="r">
              <a:buNone/>
              <a:defRPr/>
            </a:lvl4pPr>
            <a:lvl5pPr marL="1260000" indent="0" algn="r">
              <a:buNone/>
              <a:defRPr/>
            </a:lvl5pPr>
          </a:lstStyle>
          <a:p>
            <a:pPr lvl="0"/>
            <a:r>
              <a:rPr lang="nl-NL"/>
              <a:t>#</a:t>
            </a:r>
          </a:p>
        </p:txBody>
      </p:sp>
      <p:sp>
        <p:nvSpPr>
          <p:cNvPr id="13" name="Tijdelijke aanduiding voor dianummer 12"/>
          <p:cNvSpPr>
            <a:spLocks noGrp="1"/>
          </p:cNvSpPr>
          <p:nvPr>
            <p:ph type="sldNum" sz="quarter" idx="16"/>
          </p:nvPr>
        </p:nvSpPr>
        <p:spPr/>
        <p:txBody>
          <a:bodyPr/>
          <a:lstStyle/>
          <a:p>
            <a:fld id="{10A0A6AF-03C5-477E-939A-E28F7E7F05EA}" type="slidenum">
              <a:rPr lang="nl-NL" smtClean="0"/>
              <a:pPr/>
              <a:t>‹nr.›</a:t>
            </a:fld>
            <a:endParaRPr lang="nl-NL"/>
          </a:p>
        </p:txBody>
      </p:sp>
      <p:sp>
        <p:nvSpPr>
          <p:cNvPr id="15" name="Tijdelijke aanduiding voor voettekst 4"/>
          <p:cNvSpPr>
            <a:spLocks noGrp="1"/>
          </p:cNvSpPr>
          <p:nvPr>
            <p:ph type="ftr" sz="quarter" idx="3"/>
          </p:nvPr>
        </p:nvSpPr>
        <p:spPr>
          <a:xfrm>
            <a:off x="635000" y="6221413"/>
            <a:ext cx="5003800" cy="322075"/>
          </a:xfrm>
          <a:prstGeom prst="rect">
            <a:avLst/>
          </a:prstGeom>
        </p:spPr>
        <p:txBody>
          <a:bodyPr vert="horz" lIns="91440" tIns="45720" rIns="91440" bIns="45720" rtlCol="0" anchor="b" anchorCtr="0"/>
          <a:lstStyle>
            <a:lvl1pPr algn="l">
              <a:defRPr sz="1050">
                <a:solidFill>
                  <a:schemeClr val="bg1"/>
                </a:solidFill>
              </a:defRPr>
            </a:lvl1pPr>
          </a:lstStyle>
          <a:p>
            <a:fld id="{16A3CE9D-FB2B-49E3-B471-A7E48324FFB0}" type="datetime4">
              <a:rPr lang="nl-NL" smtClean="0"/>
              <a:pPr/>
              <a:t>24 juni 2025</a:t>
            </a:fld>
            <a:r>
              <a:rPr lang="en-US"/>
              <a:t> | </a:t>
            </a:r>
            <a:r>
              <a:rPr lang="en-US" err="1"/>
              <a:t>Voettekst</a:t>
            </a:r>
            <a:endParaRPr lang="nl-NL"/>
          </a:p>
        </p:txBody>
      </p:sp>
      <p:pic>
        <p:nvPicPr>
          <p:cNvPr id="11" name="Afbeelding 10" descr="RO_vervolgpagina_Logo_2_RGB_pos__aangepast.png"/>
          <p:cNvPicPr>
            <a:picLocks noChangeAspect="1"/>
          </p:cNvPicPr>
          <p:nvPr userDrawn="1"/>
        </p:nvPicPr>
        <p:blipFill>
          <a:blip r:embed="rId2" cstate="print"/>
          <a:stretch>
            <a:fillRect/>
          </a:stretch>
        </p:blipFill>
        <p:spPr>
          <a:xfrm>
            <a:off x="0" y="0"/>
            <a:ext cx="12192000" cy="1057656"/>
          </a:xfrm>
          <a:prstGeom prst="rect">
            <a:avLst/>
          </a:prstGeom>
        </p:spPr>
      </p:pic>
    </p:spTree>
    <p:extLst>
      <p:ext uri="{BB962C8B-B14F-4D97-AF65-F5344CB8AC3E}">
        <p14:creationId xmlns:p14="http://schemas.microsoft.com/office/powerpoint/2010/main" val="2822114047"/>
      </p:ext>
    </p:extLst>
  </p:cSld>
  <p:clrMapOvr>
    <a:masterClrMapping/>
  </p:clrMapOvr>
  <p:extLst>
    <p:ext uri="{DCECCB84-F9BA-43D5-87BE-67443E8EF086}">
      <p15:sldGuideLst xmlns:p15="http://schemas.microsoft.com/office/powerpoint/2012/main">
        <p15:guide id="1" orient="horz" pos="1661">
          <p15:clr>
            <a:srgbClr val="FBAE40"/>
          </p15:clr>
        </p15:guide>
        <p15:guide id="2" orient="horz" pos="2659">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ee objecten">
    <p:spTree>
      <p:nvGrpSpPr>
        <p:cNvPr id="1" name=""/>
        <p:cNvGrpSpPr/>
        <p:nvPr/>
      </p:nvGrpSpPr>
      <p:grpSpPr>
        <a:xfrm>
          <a:off x="0" y="0"/>
          <a:ext cx="0" cy="0"/>
          <a:chOff x="0" y="0"/>
          <a:chExt cx="0" cy="0"/>
        </a:xfrm>
      </p:grpSpPr>
      <p:sp>
        <p:nvSpPr>
          <p:cNvPr id="3" name="Tijdelijke aanduiding voor inhoud 2"/>
          <p:cNvSpPr>
            <a:spLocks noGrp="1"/>
          </p:cNvSpPr>
          <p:nvPr>
            <p:ph sz="half" idx="1" hasCustomPrompt="1"/>
          </p:nvPr>
        </p:nvSpPr>
        <p:spPr>
          <a:xfrm>
            <a:off x="635000" y="2276475"/>
            <a:ext cx="5226050" cy="3944938"/>
          </a:xfrm>
        </p:spPr>
        <p:txBody>
          <a:bodyPr/>
          <a:lstStyle/>
          <a:p>
            <a:pPr lvl="0"/>
            <a:r>
              <a:rPr lang="nl-NL"/>
              <a:t>Klik om tekst of beeld toe te voegen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hasCustomPrompt="1"/>
          </p:nvPr>
        </p:nvSpPr>
        <p:spPr>
          <a:xfrm>
            <a:off x="6553199" y="2276475"/>
            <a:ext cx="5004000" cy="3944938"/>
          </a:xfrm>
        </p:spPr>
        <p:txBody>
          <a:bodyPr/>
          <a:lstStyle/>
          <a:p>
            <a:pPr lvl="0"/>
            <a:r>
              <a:rPr lang="nl-NL"/>
              <a:t>Klik om tekst of beeld toe te voegen</a:t>
            </a:r>
          </a:p>
          <a:p>
            <a:pPr lvl="1"/>
            <a:r>
              <a:rPr lang="nl-NL"/>
              <a:t>Tweede niveau</a:t>
            </a:r>
          </a:p>
          <a:p>
            <a:pPr lvl="2"/>
            <a:r>
              <a:rPr lang="nl-NL"/>
              <a:t>Derde niveau</a:t>
            </a:r>
          </a:p>
          <a:p>
            <a:pPr lvl="3"/>
            <a:r>
              <a:rPr lang="nl-NL"/>
              <a:t>Vierde niveau</a:t>
            </a:r>
          </a:p>
          <a:p>
            <a:pPr lvl="4"/>
            <a:r>
              <a:rPr lang="nl-NL"/>
              <a:t>Vijfde niveau</a:t>
            </a:r>
          </a:p>
        </p:txBody>
      </p:sp>
      <p:sp>
        <p:nvSpPr>
          <p:cNvPr id="2" name="Titel 1"/>
          <p:cNvSpPr>
            <a:spLocks noGrp="1"/>
          </p:cNvSpPr>
          <p:nvPr>
            <p:ph type="title"/>
          </p:nvPr>
        </p:nvSpPr>
        <p:spPr/>
        <p:txBody>
          <a:bodyPr/>
          <a:lstStyle/>
          <a:p>
            <a:r>
              <a:rPr lang="nl-NL"/>
              <a:t>Klik om de stijl te bewerken</a:t>
            </a:r>
          </a:p>
        </p:txBody>
      </p:sp>
      <p:sp>
        <p:nvSpPr>
          <p:cNvPr id="16" name="Tijdelijke aanduiding voor dianummer 15"/>
          <p:cNvSpPr>
            <a:spLocks noGrp="1"/>
          </p:cNvSpPr>
          <p:nvPr>
            <p:ph type="sldNum" sz="quarter" idx="12"/>
          </p:nvPr>
        </p:nvSpPr>
        <p:spPr/>
        <p:txBody>
          <a:bodyPr/>
          <a:lstStyle/>
          <a:p>
            <a:fld id="{10A0A6AF-03C5-477E-939A-E28F7E7F05EA}" type="slidenum">
              <a:rPr lang="nl-NL" smtClean="0"/>
              <a:pPr/>
              <a:t>‹nr.›</a:t>
            </a:fld>
            <a:endParaRPr lang="nl-NL"/>
          </a:p>
        </p:txBody>
      </p:sp>
      <p:sp>
        <p:nvSpPr>
          <p:cNvPr id="9" name="Tijdelijke aanduiding voor voettekst 4"/>
          <p:cNvSpPr>
            <a:spLocks noGrp="1"/>
          </p:cNvSpPr>
          <p:nvPr>
            <p:ph type="ftr" sz="quarter" idx="3"/>
          </p:nvPr>
        </p:nvSpPr>
        <p:spPr>
          <a:xfrm>
            <a:off x="635000" y="6221413"/>
            <a:ext cx="5003800" cy="322075"/>
          </a:xfrm>
          <a:prstGeom prst="rect">
            <a:avLst/>
          </a:prstGeom>
        </p:spPr>
        <p:txBody>
          <a:bodyPr vert="horz" lIns="91440" tIns="45720" rIns="91440" bIns="45720" rtlCol="0" anchor="b" anchorCtr="0"/>
          <a:lstStyle>
            <a:lvl1pPr algn="l">
              <a:defRPr sz="1050">
                <a:solidFill>
                  <a:schemeClr val="bg1">
                    <a:lumMod val="65000"/>
                  </a:schemeClr>
                </a:solidFill>
              </a:defRPr>
            </a:lvl1pPr>
          </a:lstStyle>
          <a:p>
            <a:fld id="{16A3CE9D-FB2B-49E3-B471-A7E48324FFB0}" type="datetime4">
              <a:rPr lang="nl-NL" smtClean="0"/>
              <a:pPr/>
              <a:t>24 juni 2025</a:t>
            </a:fld>
            <a:r>
              <a:rPr lang="en-US"/>
              <a:t> | </a:t>
            </a:r>
            <a:r>
              <a:rPr lang="en-US" err="1"/>
              <a:t>Voettekst</a:t>
            </a:r>
            <a:endParaRPr lang="nl-NL"/>
          </a:p>
        </p:txBody>
      </p:sp>
    </p:spTree>
    <p:extLst>
      <p:ext uri="{BB962C8B-B14F-4D97-AF65-F5344CB8AC3E}">
        <p14:creationId xmlns:p14="http://schemas.microsoft.com/office/powerpoint/2010/main" val="489379605"/>
      </p:ext>
    </p:extLst>
  </p:cSld>
  <p:clrMapOvr>
    <a:masterClrMapping/>
  </p:clrMapOvr>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Vergelijking">
    <p:spTree>
      <p:nvGrpSpPr>
        <p:cNvPr id="1" name=""/>
        <p:cNvGrpSpPr/>
        <p:nvPr/>
      </p:nvGrpSpPr>
      <p:grpSpPr>
        <a:xfrm>
          <a:off x="0" y="0"/>
          <a:ext cx="0" cy="0"/>
          <a:chOff x="0" y="0"/>
          <a:chExt cx="0" cy="0"/>
        </a:xfrm>
      </p:grpSpPr>
      <p:sp>
        <p:nvSpPr>
          <p:cNvPr id="3" name="Tijdelijke aanduiding voor tekst 2"/>
          <p:cNvSpPr>
            <a:spLocks noGrp="1"/>
          </p:cNvSpPr>
          <p:nvPr>
            <p:ph type="body" idx="1"/>
          </p:nvPr>
        </p:nvSpPr>
        <p:spPr>
          <a:xfrm>
            <a:off x="635001" y="2306037"/>
            <a:ext cx="5004000" cy="648000"/>
          </a:xfrm>
          <a:noFill/>
        </p:spPr>
        <p:txBody>
          <a:bodyPr lIns="180000" tIns="180000" rIns="180000" bIns="72000" anchor="b">
            <a:noAutofit/>
          </a:bodyPr>
          <a:lstStyle>
            <a:lvl1pPr marL="0" indent="0">
              <a:buNone/>
              <a:defRPr sz="1800" b="1"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hasCustomPrompt="1"/>
          </p:nvPr>
        </p:nvSpPr>
        <p:spPr>
          <a:xfrm>
            <a:off x="635001" y="2953738"/>
            <a:ext cx="5004000" cy="3267676"/>
          </a:xfrm>
          <a:noFill/>
        </p:spPr>
        <p:txBody>
          <a:bodyPr lIns="180000" tIns="180000" rIns="180000" bIns="72000"/>
          <a:lstStyle/>
          <a:p>
            <a:pPr lvl="0"/>
            <a:r>
              <a:rPr lang="nl-NL"/>
              <a:t>Klik om tekst of beeld toe te voegen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6553200" y="2306037"/>
            <a:ext cx="5004000" cy="647228"/>
          </a:xfrm>
          <a:noFill/>
        </p:spPr>
        <p:txBody>
          <a:bodyPr lIns="180000" tIns="180000" rIns="180000" bIns="72000" anchor="b">
            <a:noAutofit/>
          </a:bodyPr>
          <a:lstStyle>
            <a:lvl1pPr marL="0" indent="0">
              <a:buNone/>
              <a:defRPr sz="1800" b="1"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hasCustomPrompt="1"/>
          </p:nvPr>
        </p:nvSpPr>
        <p:spPr>
          <a:xfrm>
            <a:off x="6553200" y="2953738"/>
            <a:ext cx="5005388" cy="3267676"/>
          </a:xfrm>
          <a:noFill/>
        </p:spPr>
        <p:txBody>
          <a:bodyPr lIns="180000" tIns="180000" rIns="180000" bIns="72000"/>
          <a:lstStyle/>
          <a:p>
            <a:pPr lvl="0"/>
            <a:r>
              <a:rPr lang="nl-NL"/>
              <a:t>Klik om tekst of beeld toe te voegen</a:t>
            </a:r>
          </a:p>
          <a:p>
            <a:pPr lvl="1"/>
            <a:r>
              <a:rPr lang="nl-NL"/>
              <a:t>Tweede niveau</a:t>
            </a:r>
          </a:p>
          <a:p>
            <a:pPr lvl="2"/>
            <a:r>
              <a:rPr lang="nl-NL"/>
              <a:t>Derde niveau</a:t>
            </a:r>
          </a:p>
          <a:p>
            <a:pPr lvl="3"/>
            <a:r>
              <a:rPr lang="nl-NL"/>
              <a:t>Vierde niveau</a:t>
            </a:r>
          </a:p>
          <a:p>
            <a:pPr lvl="4"/>
            <a:r>
              <a:rPr lang="nl-NL"/>
              <a:t>Vijfde niveau</a:t>
            </a:r>
          </a:p>
        </p:txBody>
      </p:sp>
      <p:sp>
        <p:nvSpPr>
          <p:cNvPr id="10" name="Titel 9"/>
          <p:cNvSpPr>
            <a:spLocks noGrp="1"/>
          </p:cNvSpPr>
          <p:nvPr>
            <p:ph type="title"/>
          </p:nvPr>
        </p:nvSpPr>
        <p:spPr/>
        <p:txBody>
          <a:bodyPr/>
          <a:lstStyle/>
          <a:p>
            <a:r>
              <a:rPr lang="nl-NL"/>
              <a:t>Klik om de stijl te bewerken</a:t>
            </a:r>
          </a:p>
        </p:txBody>
      </p:sp>
      <p:sp>
        <p:nvSpPr>
          <p:cNvPr id="18" name="Tijdelijke aanduiding voor dianummer 17"/>
          <p:cNvSpPr>
            <a:spLocks noGrp="1"/>
          </p:cNvSpPr>
          <p:nvPr>
            <p:ph type="sldNum" sz="quarter" idx="12"/>
          </p:nvPr>
        </p:nvSpPr>
        <p:spPr/>
        <p:txBody>
          <a:bodyPr/>
          <a:lstStyle/>
          <a:p>
            <a:fld id="{10A0A6AF-03C5-477E-939A-E28F7E7F05EA}" type="slidenum">
              <a:rPr lang="nl-NL" smtClean="0"/>
              <a:pPr/>
              <a:t>‹nr.›</a:t>
            </a:fld>
            <a:endParaRPr lang="nl-NL"/>
          </a:p>
        </p:txBody>
      </p:sp>
      <p:sp>
        <p:nvSpPr>
          <p:cNvPr id="11" name="Tijdelijke aanduiding voor voettekst 4"/>
          <p:cNvSpPr>
            <a:spLocks noGrp="1"/>
          </p:cNvSpPr>
          <p:nvPr>
            <p:ph type="ftr" sz="quarter" idx="13"/>
          </p:nvPr>
        </p:nvSpPr>
        <p:spPr>
          <a:xfrm>
            <a:off x="635000" y="6221413"/>
            <a:ext cx="5003800" cy="322075"/>
          </a:xfrm>
          <a:prstGeom prst="rect">
            <a:avLst/>
          </a:prstGeom>
        </p:spPr>
        <p:txBody>
          <a:bodyPr vert="horz" lIns="91440" tIns="45720" rIns="91440" bIns="45720" rtlCol="0" anchor="b" anchorCtr="0"/>
          <a:lstStyle>
            <a:lvl1pPr algn="l">
              <a:defRPr sz="1050">
                <a:solidFill>
                  <a:schemeClr val="bg1">
                    <a:lumMod val="65000"/>
                  </a:schemeClr>
                </a:solidFill>
              </a:defRPr>
            </a:lvl1pPr>
          </a:lstStyle>
          <a:p>
            <a:fld id="{16A3CE9D-FB2B-49E3-B471-A7E48324FFB0}" type="datetime4">
              <a:rPr lang="nl-NL" smtClean="0"/>
              <a:pPr/>
              <a:t>24 juni 2025</a:t>
            </a:fld>
            <a:r>
              <a:rPr lang="en-US"/>
              <a:t> | </a:t>
            </a:r>
            <a:r>
              <a:rPr lang="en-US" err="1"/>
              <a:t>Voettekst</a:t>
            </a:r>
            <a:endParaRPr lang="nl-NL"/>
          </a:p>
        </p:txBody>
      </p:sp>
    </p:spTree>
    <p:extLst>
      <p:ext uri="{BB962C8B-B14F-4D97-AF65-F5344CB8AC3E}">
        <p14:creationId xmlns:p14="http://schemas.microsoft.com/office/powerpoint/2010/main" val="3985505375"/>
      </p:ext>
    </p:extLst>
  </p:cSld>
  <p:clrMapOvr>
    <a:masterClrMapping/>
  </p:clrMapOvr>
  <p:extLst>
    <p:ext uri="{DCECCB84-F9BA-43D5-87BE-67443E8EF086}">
      <p15:sldGuideLst xmlns:p15="http://schemas.microsoft.com/office/powerpoint/2012/main">
        <p15:guide id="1" pos="3988">
          <p15:clr>
            <a:srgbClr val="FBAE40"/>
          </p15:clr>
        </p15:guide>
        <p15:guide id="2" pos="3693">
          <p15:clr>
            <a:srgbClr val="FBAE40"/>
          </p15:clr>
        </p15:guide>
        <p15:guide id="3" orient="horz" pos="166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sp>
        <p:nvSpPr>
          <p:cNvPr id="3" name="Tijdelijke aanduiding voor inhoud 2"/>
          <p:cNvSpPr>
            <a:spLocks noGrp="1"/>
          </p:cNvSpPr>
          <p:nvPr>
            <p:ph idx="1" hasCustomPrompt="1"/>
          </p:nvPr>
        </p:nvSpPr>
        <p:spPr/>
        <p:txBody>
          <a:bodyPr numCol="2" spcCol="468000"/>
          <a:lstStyle/>
          <a:p>
            <a:pPr lvl="0"/>
            <a:r>
              <a:rPr lang="nl-NL"/>
              <a:t>Klik om tekst of beeld toe te voegen</a:t>
            </a:r>
          </a:p>
          <a:p>
            <a:pPr lvl="1"/>
            <a:r>
              <a:rPr lang="nl-NL"/>
              <a:t>Tweede niveau</a:t>
            </a:r>
          </a:p>
          <a:p>
            <a:pPr lvl="2"/>
            <a:r>
              <a:rPr lang="nl-NL"/>
              <a:t>Derde niveau</a:t>
            </a:r>
          </a:p>
          <a:p>
            <a:pPr lvl="3"/>
            <a:r>
              <a:rPr lang="nl-NL"/>
              <a:t>Vierde niveau</a:t>
            </a:r>
          </a:p>
          <a:p>
            <a:pPr lvl="4"/>
            <a:r>
              <a:rPr lang="nl-NL"/>
              <a:t>Vijfde niveau</a:t>
            </a:r>
          </a:p>
        </p:txBody>
      </p:sp>
      <p:sp>
        <p:nvSpPr>
          <p:cNvPr id="2" name="Titel 1"/>
          <p:cNvSpPr>
            <a:spLocks noGrp="1"/>
          </p:cNvSpPr>
          <p:nvPr>
            <p:ph type="title"/>
          </p:nvPr>
        </p:nvSpPr>
        <p:spPr/>
        <p:txBody>
          <a:bodyPr/>
          <a:lstStyle/>
          <a:p>
            <a:r>
              <a:rPr lang="nl-NL"/>
              <a:t>Klik om de stijl te bewerken</a:t>
            </a:r>
          </a:p>
        </p:txBody>
      </p:sp>
      <p:sp>
        <p:nvSpPr>
          <p:cNvPr id="15" name="Tijdelijke aanduiding voor dianummer 14"/>
          <p:cNvSpPr>
            <a:spLocks noGrp="1"/>
          </p:cNvSpPr>
          <p:nvPr>
            <p:ph type="sldNum" sz="quarter" idx="12"/>
          </p:nvPr>
        </p:nvSpPr>
        <p:spPr/>
        <p:txBody>
          <a:bodyPr/>
          <a:lstStyle/>
          <a:p>
            <a:fld id="{10A0A6AF-03C5-477E-939A-E28F7E7F05EA}" type="slidenum">
              <a:rPr lang="nl-NL" smtClean="0"/>
              <a:pPr/>
              <a:t>‹nr.›</a:t>
            </a:fld>
            <a:endParaRPr lang="nl-NL"/>
          </a:p>
        </p:txBody>
      </p:sp>
      <p:sp>
        <p:nvSpPr>
          <p:cNvPr id="7" name="Tijdelijke aanduiding voor voettekst 4"/>
          <p:cNvSpPr>
            <a:spLocks noGrp="1"/>
          </p:cNvSpPr>
          <p:nvPr>
            <p:ph type="ftr" sz="quarter" idx="3"/>
          </p:nvPr>
        </p:nvSpPr>
        <p:spPr>
          <a:xfrm>
            <a:off x="635000" y="6221413"/>
            <a:ext cx="5003800" cy="322075"/>
          </a:xfrm>
          <a:prstGeom prst="rect">
            <a:avLst/>
          </a:prstGeom>
        </p:spPr>
        <p:txBody>
          <a:bodyPr vert="horz" lIns="91440" tIns="45720" rIns="91440" bIns="45720" rtlCol="0" anchor="b" anchorCtr="0"/>
          <a:lstStyle>
            <a:lvl1pPr algn="l">
              <a:defRPr sz="1050">
                <a:solidFill>
                  <a:schemeClr val="bg1">
                    <a:lumMod val="65000"/>
                  </a:schemeClr>
                </a:solidFill>
              </a:defRPr>
            </a:lvl1pPr>
          </a:lstStyle>
          <a:p>
            <a:fld id="{16A3CE9D-FB2B-49E3-B471-A7E48324FFB0}" type="datetime4">
              <a:rPr lang="nl-NL" smtClean="0"/>
              <a:pPr/>
              <a:t>24 juni 2025</a:t>
            </a:fld>
            <a:r>
              <a:rPr lang="en-US"/>
              <a:t> | </a:t>
            </a:r>
            <a:r>
              <a:rPr lang="en-US" err="1"/>
              <a:t>Voettekst</a:t>
            </a:r>
            <a:endParaRPr lang="nl-NL"/>
          </a:p>
        </p:txBody>
      </p:sp>
    </p:spTree>
    <p:extLst>
      <p:ext uri="{BB962C8B-B14F-4D97-AF65-F5344CB8AC3E}">
        <p14:creationId xmlns:p14="http://schemas.microsoft.com/office/powerpoint/2010/main" val="19986536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14" name="Tijdelijke aanduiding voor dianummer 13"/>
          <p:cNvSpPr>
            <a:spLocks noGrp="1"/>
          </p:cNvSpPr>
          <p:nvPr>
            <p:ph type="sldNum" sz="quarter" idx="12"/>
          </p:nvPr>
        </p:nvSpPr>
        <p:spPr/>
        <p:txBody>
          <a:bodyPr/>
          <a:lstStyle/>
          <a:p>
            <a:fld id="{10A0A6AF-03C5-477E-939A-E28F7E7F05EA}" type="slidenum">
              <a:rPr lang="nl-NL" smtClean="0"/>
              <a:pPr/>
              <a:t>‹nr.›</a:t>
            </a:fld>
            <a:endParaRPr lang="nl-NL"/>
          </a:p>
        </p:txBody>
      </p:sp>
      <p:sp>
        <p:nvSpPr>
          <p:cNvPr id="6" name="Tijdelijke aanduiding voor voettekst 4"/>
          <p:cNvSpPr>
            <a:spLocks noGrp="1"/>
          </p:cNvSpPr>
          <p:nvPr>
            <p:ph type="ftr" sz="quarter" idx="3"/>
          </p:nvPr>
        </p:nvSpPr>
        <p:spPr>
          <a:xfrm>
            <a:off x="635000" y="6221413"/>
            <a:ext cx="5003800" cy="322075"/>
          </a:xfrm>
          <a:prstGeom prst="rect">
            <a:avLst/>
          </a:prstGeom>
        </p:spPr>
        <p:txBody>
          <a:bodyPr vert="horz" lIns="91440" tIns="45720" rIns="91440" bIns="45720" rtlCol="0" anchor="b" anchorCtr="0"/>
          <a:lstStyle>
            <a:lvl1pPr algn="l">
              <a:defRPr sz="1050">
                <a:solidFill>
                  <a:schemeClr val="bg1">
                    <a:lumMod val="65000"/>
                  </a:schemeClr>
                </a:solidFill>
              </a:defRPr>
            </a:lvl1pPr>
          </a:lstStyle>
          <a:p>
            <a:fld id="{16A3CE9D-FB2B-49E3-B471-A7E48324FFB0}" type="datetime4">
              <a:rPr lang="nl-NL" smtClean="0"/>
              <a:pPr/>
              <a:t>24 juni 2025</a:t>
            </a:fld>
            <a:r>
              <a:rPr lang="en-US"/>
              <a:t> | </a:t>
            </a:r>
            <a:r>
              <a:rPr lang="en-US" err="1"/>
              <a:t>Voettekst</a:t>
            </a:r>
            <a:endParaRPr lang="nl-NL"/>
          </a:p>
        </p:txBody>
      </p:sp>
    </p:spTree>
    <p:extLst>
      <p:ext uri="{BB962C8B-B14F-4D97-AF65-F5344CB8AC3E}">
        <p14:creationId xmlns:p14="http://schemas.microsoft.com/office/powerpoint/2010/main" val="1844766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eldia 1 - Engels">
    <p:bg>
      <p:bgPr>
        <a:solidFill>
          <a:srgbClr val="E70022"/>
        </a:soli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6554588" y="1882800"/>
            <a:ext cx="5004000" cy="2336400"/>
          </a:xfrm>
        </p:spPr>
        <p:txBody>
          <a:bodyPr tIns="90000" bIns="90000" anchor="t">
            <a:normAutofit/>
          </a:bodyPr>
          <a:lstStyle>
            <a:lvl1pPr algn="l">
              <a:defRPr sz="3600">
                <a:solidFill>
                  <a:schemeClr val="tx1"/>
                </a:solidFill>
              </a:defRPr>
            </a:lvl1pPr>
          </a:lstStyle>
          <a:p>
            <a:r>
              <a:rPr lang="nl-NL"/>
              <a:t>Klik om de stijl te bewerken</a:t>
            </a:r>
          </a:p>
        </p:txBody>
      </p:sp>
      <p:sp>
        <p:nvSpPr>
          <p:cNvPr id="3" name="Ondertitel 2"/>
          <p:cNvSpPr>
            <a:spLocks noGrp="1"/>
          </p:cNvSpPr>
          <p:nvPr>
            <p:ph type="subTitle" idx="1"/>
          </p:nvPr>
        </p:nvSpPr>
        <p:spPr>
          <a:xfrm>
            <a:off x="6554588" y="4215600"/>
            <a:ext cx="5004000" cy="1339200"/>
          </a:xfrm>
        </p:spPr>
        <p:txBody>
          <a:bodyPr lIns="104400" tIns="90000" rIns="90000" bIns="46800"/>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het opmaakprofiel van de modelondertitel te bewerken</a:t>
            </a:r>
          </a:p>
        </p:txBody>
      </p:sp>
      <p:sp>
        <p:nvSpPr>
          <p:cNvPr id="6" name="Tijdelijke aanduiding voor voettekst 4"/>
          <p:cNvSpPr>
            <a:spLocks noGrp="1"/>
          </p:cNvSpPr>
          <p:nvPr>
            <p:ph type="ftr" sz="quarter" idx="3"/>
          </p:nvPr>
        </p:nvSpPr>
        <p:spPr>
          <a:xfrm>
            <a:off x="635000" y="6221413"/>
            <a:ext cx="5003800" cy="322075"/>
          </a:xfrm>
          <a:prstGeom prst="rect">
            <a:avLst/>
          </a:prstGeom>
        </p:spPr>
        <p:txBody>
          <a:bodyPr vert="horz" lIns="91440" tIns="45720" rIns="91440" bIns="45720" rtlCol="0" anchor="b" anchorCtr="0"/>
          <a:lstStyle>
            <a:lvl1pPr algn="l">
              <a:defRPr sz="1050">
                <a:solidFill>
                  <a:schemeClr val="tx1"/>
                </a:solidFill>
              </a:defRPr>
            </a:lvl1pPr>
          </a:lstStyle>
          <a:p>
            <a:fld id="{5B6AAF2B-AF0B-4194-B5A9-FCA7BFB44B8C}" type="datetime4">
              <a:rPr lang="nl-NL" smtClean="0"/>
              <a:pPr/>
              <a:t>24 juni 2025</a:t>
            </a:fld>
            <a:r>
              <a:rPr lang="en-US"/>
              <a:t> | </a:t>
            </a:r>
            <a:r>
              <a:rPr lang="en-US" err="1"/>
              <a:t>Voettekst</a:t>
            </a:r>
            <a:endParaRPr lang="nl-NL"/>
          </a:p>
        </p:txBody>
      </p:sp>
      <p:sp>
        <p:nvSpPr>
          <p:cNvPr id="7" name="Tijdelijke aanduiding voor dianummer 10"/>
          <p:cNvSpPr>
            <a:spLocks noGrp="1"/>
          </p:cNvSpPr>
          <p:nvPr>
            <p:ph type="sldNum" sz="quarter" idx="12"/>
          </p:nvPr>
        </p:nvSpPr>
        <p:spPr>
          <a:xfrm>
            <a:off x="6553199" y="6221413"/>
            <a:ext cx="5005389" cy="322075"/>
          </a:xfrm>
        </p:spPr>
        <p:txBody>
          <a:bodyPr/>
          <a:lstStyle>
            <a:lvl1pPr>
              <a:defRPr>
                <a:solidFill>
                  <a:schemeClr val="tx2"/>
                </a:solidFill>
              </a:defRPr>
            </a:lvl1pPr>
          </a:lstStyle>
          <a:p>
            <a:fld id="{10A0A6AF-03C5-477E-939A-E28F7E7F05EA}" type="slidenum">
              <a:rPr lang="nl-NL" smtClean="0"/>
              <a:pPr/>
              <a:t>‹nr.›</a:t>
            </a:fld>
            <a:endParaRPr lang="nl-NL"/>
          </a:p>
        </p:txBody>
      </p:sp>
      <p:pic>
        <p:nvPicPr>
          <p:cNvPr id="4" name="Afbeelding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42" y="0"/>
            <a:ext cx="12180858" cy="1680958"/>
          </a:xfrm>
          <a:prstGeom prst="rect">
            <a:avLst/>
          </a:prstGeom>
        </p:spPr>
      </p:pic>
    </p:spTree>
    <p:extLst>
      <p:ext uri="{BB962C8B-B14F-4D97-AF65-F5344CB8AC3E}">
        <p14:creationId xmlns:p14="http://schemas.microsoft.com/office/powerpoint/2010/main" val="2485680798"/>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3636">
          <p15:clr>
            <a:srgbClr val="FBAE40"/>
          </p15:clr>
        </p15:guide>
        <p15:guide id="2" pos="4044">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13" name="Tijdelijke aanduiding voor dianummer 12"/>
          <p:cNvSpPr>
            <a:spLocks noGrp="1"/>
          </p:cNvSpPr>
          <p:nvPr>
            <p:ph type="sldNum" sz="quarter" idx="12"/>
          </p:nvPr>
        </p:nvSpPr>
        <p:spPr/>
        <p:txBody>
          <a:bodyPr/>
          <a:lstStyle/>
          <a:p>
            <a:fld id="{10A0A6AF-03C5-477E-939A-E28F7E7F05EA}" type="slidenum">
              <a:rPr lang="nl-NL" smtClean="0"/>
              <a:pPr/>
              <a:t>‹nr.›</a:t>
            </a:fld>
            <a:endParaRPr lang="nl-NL"/>
          </a:p>
        </p:txBody>
      </p:sp>
      <p:sp>
        <p:nvSpPr>
          <p:cNvPr id="5" name="Tijdelijke aanduiding voor voettekst 4"/>
          <p:cNvSpPr>
            <a:spLocks noGrp="1"/>
          </p:cNvSpPr>
          <p:nvPr>
            <p:ph type="ftr" sz="quarter" idx="3"/>
          </p:nvPr>
        </p:nvSpPr>
        <p:spPr>
          <a:xfrm>
            <a:off x="635000" y="6221413"/>
            <a:ext cx="5003800" cy="322075"/>
          </a:xfrm>
          <a:prstGeom prst="rect">
            <a:avLst/>
          </a:prstGeom>
        </p:spPr>
        <p:txBody>
          <a:bodyPr vert="horz" lIns="91440" tIns="45720" rIns="91440" bIns="45720" rtlCol="0" anchor="b" anchorCtr="0"/>
          <a:lstStyle>
            <a:lvl1pPr algn="l">
              <a:defRPr sz="1050">
                <a:solidFill>
                  <a:schemeClr val="bg1">
                    <a:lumMod val="65000"/>
                  </a:schemeClr>
                </a:solidFill>
              </a:defRPr>
            </a:lvl1pPr>
          </a:lstStyle>
          <a:p>
            <a:fld id="{16A3CE9D-FB2B-49E3-B471-A7E48324FFB0}" type="datetime4">
              <a:rPr lang="nl-NL" smtClean="0"/>
              <a:pPr/>
              <a:t>24 juni 2025</a:t>
            </a:fld>
            <a:r>
              <a:rPr lang="en-US"/>
              <a:t> | </a:t>
            </a:r>
            <a:r>
              <a:rPr lang="en-US" err="1"/>
              <a:t>Voettekst</a:t>
            </a:r>
            <a:endParaRPr lang="nl-NL"/>
          </a:p>
        </p:txBody>
      </p:sp>
    </p:spTree>
    <p:extLst>
      <p:ext uri="{BB962C8B-B14F-4D97-AF65-F5344CB8AC3E}">
        <p14:creationId xmlns:p14="http://schemas.microsoft.com/office/powerpoint/2010/main" val="9981672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Inhoud met bijschrift">
    <p:spTree>
      <p:nvGrpSpPr>
        <p:cNvPr id="1" name=""/>
        <p:cNvGrpSpPr/>
        <p:nvPr/>
      </p:nvGrpSpPr>
      <p:grpSpPr>
        <a:xfrm>
          <a:off x="0" y="0"/>
          <a:ext cx="0" cy="0"/>
          <a:chOff x="0" y="0"/>
          <a:chExt cx="0" cy="0"/>
        </a:xfrm>
      </p:grpSpPr>
      <p:sp>
        <p:nvSpPr>
          <p:cNvPr id="4" name="Tijdelijke aanduiding voor tekst 3"/>
          <p:cNvSpPr>
            <a:spLocks noGrp="1"/>
          </p:cNvSpPr>
          <p:nvPr>
            <p:ph type="body" sz="half" idx="2"/>
          </p:nvPr>
        </p:nvSpPr>
        <p:spPr>
          <a:xfrm>
            <a:off x="635000" y="3427413"/>
            <a:ext cx="5003800" cy="2793999"/>
          </a:xfrm>
        </p:spPr>
        <p:txBody>
          <a:bodyPr anchor="t" anchorCtr="0">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10" name="Tijdelijke aanduiding voor inhoud 9"/>
          <p:cNvSpPr>
            <a:spLocks noGrp="1"/>
          </p:cNvSpPr>
          <p:nvPr>
            <p:ph sz="quarter" idx="13" hasCustomPrompt="1"/>
          </p:nvPr>
        </p:nvSpPr>
        <p:spPr>
          <a:xfrm>
            <a:off x="6554588" y="1052513"/>
            <a:ext cx="5004000" cy="5168900"/>
          </a:xfrm>
        </p:spPr>
        <p:txBody>
          <a:bodyPr/>
          <a:lstStyle/>
          <a:p>
            <a:pPr lvl="0"/>
            <a:r>
              <a:rPr lang="nl-NL"/>
              <a:t>Klik om tekst of beeld toe te voegen</a:t>
            </a:r>
          </a:p>
          <a:p>
            <a:pPr lvl="1"/>
            <a:r>
              <a:rPr lang="nl-NL"/>
              <a:t>Tweede niveau</a:t>
            </a:r>
          </a:p>
          <a:p>
            <a:pPr lvl="2"/>
            <a:r>
              <a:rPr lang="nl-NL"/>
              <a:t>Derde niveau</a:t>
            </a:r>
          </a:p>
          <a:p>
            <a:pPr lvl="3"/>
            <a:r>
              <a:rPr lang="nl-NL"/>
              <a:t>Vierde niveau</a:t>
            </a:r>
          </a:p>
          <a:p>
            <a:pPr lvl="4"/>
            <a:r>
              <a:rPr lang="nl-NL"/>
              <a:t>Vijfde niveau</a:t>
            </a:r>
          </a:p>
        </p:txBody>
      </p:sp>
      <p:sp>
        <p:nvSpPr>
          <p:cNvPr id="3" name="Titel 2"/>
          <p:cNvSpPr>
            <a:spLocks noGrp="1"/>
          </p:cNvSpPr>
          <p:nvPr>
            <p:ph type="title"/>
          </p:nvPr>
        </p:nvSpPr>
        <p:spPr>
          <a:xfrm>
            <a:off x="635000" y="1052513"/>
            <a:ext cx="5003800" cy="948047"/>
          </a:xfrm>
        </p:spPr>
        <p:txBody>
          <a:bodyPr/>
          <a:lstStyle/>
          <a:p>
            <a:r>
              <a:rPr lang="nl-NL"/>
              <a:t>Klik om de stijl te bewerken</a:t>
            </a:r>
          </a:p>
        </p:txBody>
      </p:sp>
      <p:sp>
        <p:nvSpPr>
          <p:cNvPr id="19" name="Tijdelijke aanduiding voor dianummer 18"/>
          <p:cNvSpPr>
            <a:spLocks noGrp="1"/>
          </p:cNvSpPr>
          <p:nvPr>
            <p:ph type="sldNum" sz="quarter" idx="16"/>
          </p:nvPr>
        </p:nvSpPr>
        <p:spPr/>
        <p:txBody>
          <a:bodyPr/>
          <a:lstStyle/>
          <a:p>
            <a:fld id="{10A0A6AF-03C5-477E-939A-E28F7E7F05EA}" type="slidenum">
              <a:rPr lang="nl-NL" smtClean="0"/>
              <a:pPr/>
              <a:t>‹nr.›</a:t>
            </a:fld>
            <a:endParaRPr lang="nl-NL"/>
          </a:p>
        </p:txBody>
      </p:sp>
      <p:sp>
        <p:nvSpPr>
          <p:cNvPr id="8" name="Tijdelijke aanduiding voor voettekst 4"/>
          <p:cNvSpPr>
            <a:spLocks noGrp="1"/>
          </p:cNvSpPr>
          <p:nvPr>
            <p:ph type="ftr" sz="quarter" idx="3"/>
          </p:nvPr>
        </p:nvSpPr>
        <p:spPr>
          <a:xfrm>
            <a:off x="635000" y="6221413"/>
            <a:ext cx="5003800" cy="322075"/>
          </a:xfrm>
          <a:prstGeom prst="rect">
            <a:avLst/>
          </a:prstGeom>
        </p:spPr>
        <p:txBody>
          <a:bodyPr vert="horz" lIns="91440" tIns="45720" rIns="91440" bIns="45720" rtlCol="0" anchor="b" anchorCtr="0"/>
          <a:lstStyle>
            <a:lvl1pPr algn="l">
              <a:defRPr sz="1050">
                <a:solidFill>
                  <a:schemeClr val="bg1">
                    <a:lumMod val="65000"/>
                  </a:schemeClr>
                </a:solidFill>
              </a:defRPr>
            </a:lvl1pPr>
          </a:lstStyle>
          <a:p>
            <a:fld id="{16A3CE9D-FB2B-49E3-B471-A7E48324FFB0}" type="datetime4">
              <a:rPr lang="nl-NL" smtClean="0"/>
              <a:pPr/>
              <a:t>24 juni 2025</a:t>
            </a:fld>
            <a:r>
              <a:rPr lang="en-US"/>
              <a:t> | </a:t>
            </a:r>
            <a:r>
              <a:rPr lang="en-US" err="1"/>
              <a:t>Voettekst</a:t>
            </a:r>
            <a:endParaRPr lang="nl-NL"/>
          </a:p>
        </p:txBody>
      </p:sp>
    </p:spTree>
    <p:extLst>
      <p:ext uri="{BB962C8B-B14F-4D97-AF65-F5344CB8AC3E}">
        <p14:creationId xmlns:p14="http://schemas.microsoft.com/office/powerpoint/2010/main" val="23783693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Grote tekst A">
    <p:bg>
      <p:bgPr>
        <a:solidFill>
          <a:srgbClr val="E70022"/>
        </a:solidFill>
        <a:effectLst/>
      </p:bgPr>
    </p:bg>
    <p:spTree>
      <p:nvGrpSpPr>
        <p:cNvPr id="1" name=""/>
        <p:cNvGrpSpPr/>
        <p:nvPr/>
      </p:nvGrpSpPr>
      <p:grpSpPr>
        <a:xfrm>
          <a:off x="0" y="0"/>
          <a:ext cx="0" cy="0"/>
          <a:chOff x="0" y="0"/>
          <a:chExt cx="0" cy="0"/>
        </a:xfrm>
      </p:grpSpPr>
      <p:sp>
        <p:nvSpPr>
          <p:cNvPr id="20" name="Titel 1"/>
          <p:cNvSpPr>
            <a:spLocks noGrp="1"/>
          </p:cNvSpPr>
          <p:nvPr>
            <p:ph type="title"/>
          </p:nvPr>
        </p:nvSpPr>
        <p:spPr>
          <a:xfrm>
            <a:off x="635000" y="1052514"/>
            <a:ext cx="10923588" cy="4024800"/>
          </a:xfrm>
        </p:spPr>
        <p:txBody>
          <a:bodyPr anchor="t" anchorCtr="0">
            <a:normAutofit/>
          </a:bodyPr>
          <a:lstStyle>
            <a:lvl1pPr algn="l">
              <a:defRPr sz="8000" b="0">
                <a:solidFill>
                  <a:schemeClr val="tx1"/>
                </a:solidFill>
              </a:defRPr>
            </a:lvl1pPr>
          </a:lstStyle>
          <a:p>
            <a:r>
              <a:rPr lang="nl-NL"/>
              <a:t>Klik om de stijl te bewerken</a:t>
            </a:r>
          </a:p>
        </p:txBody>
      </p:sp>
      <p:sp>
        <p:nvSpPr>
          <p:cNvPr id="4" name="Ondertitel 2"/>
          <p:cNvSpPr>
            <a:spLocks noGrp="1"/>
          </p:cNvSpPr>
          <p:nvPr>
            <p:ph type="subTitle" idx="1"/>
          </p:nvPr>
        </p:nvSpPr>
        <p:spPr>
          <a:xfrm>
            <a:off x="635000" y="5077315"/>
            <a:ext cx="5461000" cy="1144098"/>
          </a:xfrm>
        </p:spPr>
        <p:txBody>
          <a:bodyPr lIns="162000" tIns="90000" rIns="90000">
            <a:normAutofit/>
          </a:bodyPr>
          <a:lstStyle>
            <a:lvl1pPr marL="0" indent="0" algn="l">
              <a:buNone/>
              <a:defRPr sz="2400" baseline="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het opmaakprofiel van de modelondertitel te bewerken</a:t>
            </a:r>
          </a:p>
        </p:txBody>
      </p:sp>
      <p:sp>
        <p:nvSpPr>
          <p:cNvPr id="11" name="Tijdelijke aanduiding voor dianummer 10"/>
          <p:cNvSpPr>
            <a:spLocks noGrp="1"/>
          </p:cNvSpPr>
          <p:nvPr>
            <p:ph type="sldNum" sz="quarter" idx="12"/>
          </p:nvPr>
        </p:nvSpPr>
        <p:spPr/>
        <p:txBody>
          <a:bodyPr/>
          <a:lstStyle>
            <a:lvl1pPr>
              <a:defRPr>
                <a:solidFill>
                  <a:schemeClr val="tx2"/>
                </a:solidFill>
              </a:defRPr>
            </a:lvl1pPr>
          </a:lstStyle>
          <a:p>
            <a:fld id="{10A0A6AF-03C5-477E-939A-E28F7E7F05EA}" type="slidenum">
              <a:rPr lang="nl-NL" smtClean="0"/>
              <a:pPr/>
              <a:t>‹nr.›</a:t>
            </a:fld>
            <a:endParaRPr lang="nl-NL"/>
          </a:p>
        </p:txBody>
      </p:sp>
      <p:sp>
        <p:nvSpPr>
          <p:cNvPr id="7" name="Tijdelijke aanduiding voor voettekst 4"/>
          <p:cNvSpPr>
            <a:spLocks noGrp="1"/>
          </p:cNvSpPr>
          <p:nvPr>
            <p:ph type="ftr" sz="quarter" idx="3"/>
          </p:nvPr>
        </p:nvSpPr>
        <p:spPr>
          <a:xfrm>
            <a:off x="635000" y="6221413"/>
            <a:ext cx="5003800" cy="322075"/>
          </a:xfrm>
          <a:prstGeom prst="rect">
            <a:avLst/>
          </a:prstGeom>
        </p:spPr>
        <p:txBody>
          <a:bodyPr vert="horz" lIns="91440" tIns="45720" rIns="91440" bIns="45720" rtlCol="0" anchor="b" anchorCtr="0"/>
          <a:lstStyle>
            <a:lvl1pPr algn="l">
              <a:defRPr sz="1050">
                <a:solidFill>
                  <a:schemeClr val="tx1"/>
                </a:solidFill>
              </a:defRPr>
            </a:lvl1pPr>
          </a:lstStyle>
          <a:p>
            <a:fld id="{16A3CE9D-FB2B-49E3-B471-A7E48324FFB0}" type="datetime4">
              <a:rPr lang="nl-NL" smtClean="0"/>
              <a:pPr/>
              <a:t>24 juni 2025</a:t>
            </a:fld>
            <a:r>
              <a:rPr lang="en-US"/>
              <a:t> | </a:t>
            </a:r>
            <a:r>
              <a:rPr lang="en-US" err="1"/>
              <a:t>Voettekst</a:t>
            </a:r>
            <a:endParaRPr lang="nl-NL"/>
          </a:p>
        </p:txBody>
      </p:sp>
    </p:spTree>
    <p:extLst>
      <p:ext uri="{BB962C8B-B14F-4D97-AF65-F5344CB8AC3E}">
        <p14:creationId xmlns:p14="http://schemas.microsoft.com/office/powerpoint/2010/main" val="1587208849"/>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2" orient="horz" pos="2659">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Grote tekst B">
    <p:bg>
      <p:bgRef idx="1001">
        <a:schemeClr val="bg1"/>
      </p:bgRef>
    </p:bg>
    <p:spTree>
      <p:nvGrpSpPr>
        <p:cNvPr id="1" name=""/>
        <p:cNvGrpSpPr/>
        <p:nvPr/>
      </p:nvGrpSpPr>
      <p:grpSpPr>
        <a:xfrm>
          <a:off x="0" y="0"/>
          <a:ext cx="0" cy="0"/>
          <a:chOff x="0" y="0"/>
          <a:chExt cx="0" cy="0"/>
        </a:xfrm>
      </p:grpSpPr>
      <p:sp>
        <p:nvSpPr>
          <p:cNvPr id="20" name="Titel 1"/>
          <p:cNvSpPr>
            <a:spLocks noGrp="1"/>
          </p:cNvSpPr>
          <p:nvPr>
            <p:ph type="title"/>
          </p:nvPr>
        </p:nvSpPr>
        <p:spPr>
          <a:xfrm>
            <a:off x="635000" y="1052514"/>
            <a:ext cx="10923588" cy="4024800"/>
          </a:xfrm>
        </p:spPr>
        <p:txBody>
          <a:bodyPr anchor="t" anchorCtr="0">
            <a:normAutofit/>
          </a:bodyPr>
          <a:lstStyle>
            <a:lvl1pPr algn="l">
              <a:defRPr sz="8000" b="0">
                <a:solidFill>
                  <a:schemeClr val="tx2"/>
                </a:solidFill>
              </a:defRPr>
            </a:lvl1pPr>
          </a:lstStyle>
          <a:p>
            <a:r>
              <a:rPr lang="nl-NL"/>
              <a:t>Klik om de stijl te bewerken</a:t>
            </a:r>
          </a:p>
        </p:txBody>
      </p:sp>
      <p:sp>
        <p:nvSpPr>
          <p:cNvPr id="4" name="Ondertitel 2"/>
          <p:cNvSpPr>
            <a:spLocks noGrp="1"/>
          </p:cNvSpPr>
          <p:nvPr>
            <p:ph type="subTitle" idx="1"/>
          </p:nvPr>
        </p:nvSpPr>
        <p:spPr>
          <a:xfrm>
            <a:off x="635000" y="5077314"/>
            <a:ext cx="5461000" cy="1144099"/>
          </a:xfrm>
        </p:spPr>
        <p:txBody>
          <a:bodyPr lIns="162000" tIns="90000">
            <a:normAutofit/>
          </a:bodyPr>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het opmaakprofiel van de modelondertitel te bewerken</a:t>
            </a:r>
          </a:p>
        </p:txBody>
      </p:sp>
      <p:sp>
        <p:nvSpPr>
          <p:cNvPr id="8" name="Tijdelijke aanduiding voor dianummer 7"/>
          <p:cNvSpPr>
            <a:spLocks noGrp="1"/>
          </p:cNvSpPr>
          <p:nvPr>
            <p:ph type="sldNum" sz="quarter" idx="12"/>
          </p:nvPr>
        </p:nvSpPr>
        <p:spPr/>
        <p:txBody>
          <a:bodyPr/>
          <a:lstStyle/>
          <a:p>
            <a:fld id="{10A0A6AF-03C5-477E-939A-E28F7E7F05EA}" type="slidenum">
              <a:rPr lang="nl-NL" smtClean="0"/>
              <a:pPr/>
              <a:t>‹nr.›</a:t>
            </a:fld>
            <a:endParaRPr lang="nl-NL"/>
          </a:p>
        </p:txBody>
      </p:sp>
      <p:sp>
        <p:nvSpPr>
          <p:cNvPr id="9" name="Tijdelijke aanduiding voor voettekst 4"/>
          <p:cNvSpPr>
            <a:spLocks noGrp="1"/>
          </p:cNvSpPr>
          <p:nvPr>
            <p:ph type="ftr" sz="quarter" idx="3"/>
          </p:nvPr>
        </p:nvSpPr>
        <p:spPr>
          <a:xfrm>
            <a:off x="635000" y="6221413"/>
            <a:ext cx="5003800" cy="322075"/>
          </a:xfrm>
          <a:prstGeom prst="rect">
            <a:avLst/>
          </a:prstGeom>
        </p:spPr>
        <p:txBody>
          <a:bodyPr vert="horz" lIns="91440" tIns="45720" rIns="91440" bIns="45720" rtlCol="0" anchor="b" anchorCtr="0"/>
          <a:lstStyle>
            <a:lvl1pPr algn="l">
              <a:defRPr sz="1050">
                <a:solidFill>
                  <a:schemeClr val="bg1">
                    <a:lumMod val="65000"/>
                  </a:schemeClr>
                </a:solidFill>
              </a:defRPr>
            </a:lvl1pPr>
          </a:lstStyle>
          <a:p>
            <a:fld id="{16A3CE9D-FB2B-49E3-B471-A7E48324FFB0}" type="datetime4">
              <a:rPr lang="nl-NL" smtClean="0"/>
              <a:pPr/>
              <a:t>24 juni 2025</a:t>
            </a:fld>
            <a:r>
              <a:rPr lang="en-US"/>
              <a:t> | </a:t>
            </a:r>
            <a:r>
              <a:rPr lang="en-US" err="1"/>
              <a:t>Voettekst</a:t>
            </a:r>
            <a:endParaRPr lang="nl-NL"/>
          </a:p>
        </p:txBody>
      </p:sp>
    </p:spTree>
    <p:extLst>
      <p:ext uri="{BB962C8B-B14F-4D97-AF65-F5344CB8AC3E}">
        <p14:creationId xmlns:p14="http://schemas.microsoft.com/office/powerpoint/2010/main" val="358435260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2" orient="horz" pos="2659">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ekstvlak A">
    <p:spTree>
      <p:nvGrpSpPr>
        <p:cNvPr id="1" name=""/>
        <p:cNvGrpSpPr/>
        <p:nvPr/>
      </p:nvGrpSpPr>
      <p:grpSpPr>
        <a:xfrm>
          <a:off x="0" y="0"/>
          <a:ext cx="0" cy="0"/>
          <a:chOff x="0" y="0"/>
          <a:chExt cx="0" cy="0"/>
        </a:xfrm>
      </p:grpSpPr>
      <p:sp>
        <p:nvSpPr>
          <p:cNvPr id="7" name="Rechthoek 6"/>
          <p:cNvSpPr/>
          <p:nvPr userDrawn="1"/>
        </p:nvSpPr>
        <p:spPr>
          <a:xfrm>
            <a:off x="6096000" y="-1588"/>
            <a:ext cx="6096000" cy="6859587"/>
          </a:xfrm>
          <a:prstGeom prst="rect">
            <a:avLst/>
          </a:prstGeom>
          <a:solidFill>
            <a:srgbClr val="E700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ctr" defTabSz="914400" rtl="0" eaLnBrk="1" latinLnBrk="0" hangingPunct="1">
              <a:buFont typeface="Arial" charset="0"/>
              <a:buNone/>
            </a:pPr>
            <a:endParaRPr lang="nl-NL" sz="1800" kern="1200">
              <a:solidFill>
                <a:schemeClr val="lt1"/>
              </a:solidFill>
              <a:latin typeface="+mn-lt"/>
              <a:ea typeface="+mn-ea"/>
              <a:cs typeface="+mn-cs"/>
            </a:endParaRPr>
          </a:p>
        </p:txBody>
      </p:sp>
      <p:sp>
        <p:nvSpPr>
          <p:cNvPr id="6" name="Titel 5"/>
          <p:cNvSpPr>
            <a:spLocks noGrp="1"/>
          </p:cNvSpPr>
          <p:nvPr>
            <p:ph type="title"/>
          </p:nvPr>
        </p:nvSpPr>
        <p:spPr>
          <a:xfrm>
            <a:off x="635000" y="2636838"/>
            <a:ext cx="5003799" cy="1584324"/>
          </a:xfrm>
        </p:spPr>
        <p:txBody>
          <a:bodyPr anchor="t" anchorCtr="0"/>
          <a:lstStyle>
            <a:lvl1pPr>
              <a:defRPr sz="4000">
                <a:solidFill>
                  <a:schemeClr val="tx2"/>
                </a:solidFill>
              </a:defRPr>
            </a:lvl1pPr>
          </a:lstStyle>
          <a:p>
            <a:r>
              <a:rPr lang="nl-NL"/>
              <a:t>Klik om de stijl te bewerken</a:t>
            </a:r>
          </a:p>
        </p:txBody>
      </p:sp>
      <p:sp>
        <p:nvSpPr>
          <p:cNvPr id="3" name="Tijdelijke aanduiding voor tekst 2"/>
          <p:cNvSpPr>
            <a:spLocks noGrp="1"/>
          </p:cNvSpPr>
          <p:nvPr>
            <p:ph type="body" sz="quarter" idx="10"/>
          </p:nvPr>
        </p:nvSpPr>
        <p:spPr>
          <a:xfrm>
            <a:off x="6554588" y="1066800"/>
            <a:ext cx="5004000" cy="5154613"/>
          </a:xfrm>
        </p:spPr>
        <p:txBody>
          <a:bodyPr anchor="ct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defRPr>
                <a:solidFill>
                  <a:schemeClr val="bg1"/>
                </a:solidFill>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10" name="Tijdelijke aanduiding voor voettekst 4"/>
          <p:cNvSpPr>
            <a:spLocks noGrp="1"/>
          </p:cNvSpPr>
          <p:nvPr>
            <p:ph type="ftr" sz="quarter" idx="3"/>
          </p:nvPr>
        </p:nvSpPr>
        <p:spPr>
          <a:xfrm>
            <a:off x="635000" y="6221413"/>
            <a:ext cx="5003800" cy="322075"/>
          </a:xfrm>
          <a:prstGeom prst="rect">
            <a:avLst/>
          </a:prstGeom>
        </p:spPr>
        <p:txBody>
          <a:bodyPr vert="horz" lIns="91440" tIns="45720" rIns="91440" bIns="45720" rtlCol="0" anchor="b" anchorCtr="0"/>
          <a:lstStyle>
            <a:lvl1pPr algn="l">
              <a:defRPr sz="1050">
                <a:solidFill>
                  <a:schemeClr val="bg1">
                    <a:lumMod val="65000"/>
                  </a:schemeClr>
                </a:solidFill>
              </a:defRPr>
            </a:lvl1pPr>
          </a:lstStyle>
          <a:p>
            <a:fld id="{16A3CE9D-FB2B-49E3-B471-A7E48324FFB0}" type="datetime4">
              <a:rPr lang="nl-NL" smtClean="0"/>
              <a:pPr/>
              <a:t>24 juni 2025</a:t>
            </a:fld>
            <a:r>
              <a:rPr lang="en-US"/>
              <a:t> | </a:t>
            </a:r>
            <a:r>
              <a:rPr lang="en-US" err="1"/>
              <a:t>Voettekst</a:t>
            </a:r>
            <a:endParaRPr lang="nl-NL"/>
          </a:p>
        </p:txBody>
      </p:sp>
      <p:sp>
        <p:nvSpPr>
          <p:cNvPr id="17" name="Tijdelijke aanduiding voor dianummer 14"/>
          <p:cNvSpPr>
            <a:spLocks noGrp="1"/>
          </p:cNvSpPr>
          <p:nvPr>
            <p:ph type="sldNum" sz="quarter" idx="25"/>
          </p:nvPr>
        </p:nvSpPr>
        <p:spPr>
          <a:xfrm>
            <a:off x="6553199" y="6221413"/>
            <a:ext cx="5005389" cy="322075"/>
          </a:xfrm>
        </p:spPr>
        <p:txBody>
          <a:bodyPr/>
          <a:lstStyle>
            <a:lvl1pPr>
              <a:defRPr>
                <a:solidFill>
                  <a:schemeClr val="bg1"/>
                </a:solidFill>
              </a:defRPr>
            </a:lvl1pPr>
          </a:lstStyle>
          <a:p>
            <a:fld id="{10A0A6AF-03C5-477E-939A-E28F7E7F05EA}" type="slidenum">
              <a:rPr lang="nl-NL" smtClean="0"/>
              <a:pPr/>
              <a:t>‹nr.›</a:t>
            </a:fld>
            <a:endParaRPr lang="nl-NL"/>
          </a:p>
        </p:txBody>
      </p:sp>
      <p:pic>
        <p:nvPicPr>
          <p:cNvPr id="12" name="Afbeelding 11" descr="RO_vervolgpagina_Logo_2_RGB_pos__aangepast.png"/>
          <p:cNvPicPr>
            <a:picLocks noChangeAspect="1"/>
          </p:cNvPicPr>
          <p:nvPr userDrawn="1"/>
        </p:nvPicPr>
        <p:blipFill>
          <a:blip r:embed="rId2" cstate="print"/>
          <a:stretch>
            <a:fillRect/>
          </a:stretch>
        </p:blipFill>
        <p:spPr>
          <a:xfrm>
            <a:off x="0" y="0"/>
            <a:ext cx="12192000" cy="1057656"/>
          </a:xfrm>
          <a:prstGeom prst="rect">
            <a:avLst/>
          </a:prstGeom>
        </p:spPr>
      </p:pic>
    </p:spTree>
    <p:extLst>
      <p:ext uri="{BB962C8B-B14F-4D97-AF65-F5344CB8AC3E}">
        <p14:creationId xmlns:p14="http://schemas.microsoft.com/office/powerpoint/2010/main" val="568774344"/>
      </p:ext>
    </p:extLst>
  </p:cSld>
  <p:clrMapOvr>
    <a:masterClrMapping/>
  </p:clrMapOvr>
  <p:extLst>
    <p:ext uri="{DCECCB84-F9BA-43D5-87BE-67443E8EF086}">
      <p15:sldGuideLst xmlns:p15="http://schemas.microsoft.com/office/powerpoint/2012/main">
        <p15:guide id="1" orient="horz" pos="1661">
          <p15:clr>
            <a:srgbClr val="FBAE40"/>
          </p15:clr>
        </p15:guide>
        <p15:guide id="2" orient="horz" pos="2659">
          <p15:clr>
            <a:srgbClr val="FBAE40"/>
          </p15:clr>
        </p15:guide>
        <p15:guide id="3" pos="5609">
          <p15:clr>
            <a:srgbClr val="FBAE40"/>
          </p15:clr>
        </p15:guide>
        <p15:guide id="4" pos="5904">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kstvlak B">
    <p:spTree>
      <p:nvGrpSpPr>
        <p:cNvPr id="1" name=""/>
        <p:cNvGrpSpPr/>
        <p:nvPr/>
      </p:nvGrpSpPr>
      <p:grpSpPr>
        <a:xfrm>
          <a:off x="0" y="0"/>
          <a:ext cx="0" cy="0"/>
          <a:chOff x="0" y="0"/>
          <a:chExt cx="0" cy="0"/>
        </a:xfrm>
      </p:grpSpPr>
      <p:sp>
        <p:nvSpPr>
          <p:cNvPr id="7" name="Rechthoek 6"/>
          <p:cNvSpPr/>
          <p:nvPr userDrawn="1"/>
        </p:nvSpPr>
        <p:spPr>
          <a:xfrm>
            <a:off x="0" y="0"/>
            <a:ext cx="6096000" cy="6858000"/>
          </a:xfrm>
          <a:prstGeom prst="rect">
            <a:avLst/>
          </a:prstGeom>
          <a:solidFill>
            <a:srgbClr val="E700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ctr" defTabSz="914400" rtl="0" eaLnBrk="1" latinLnBrk="0" hangingPunct="1">
              <a:buFont typeface="Arial" charset="0"/>
              <a:buNone/>
            </a:pPr>
            <a:endParaRPr lang="nl-NL" sz="1800" kern="1200">
              <a:solidFill>
                <a:schemeClr val="lt1"/>
              </a:solidFill>
              <a:latin typeface="+mn-lt"/>
              <a:ea typeface="+mn-ea"/>
              <a:cs typeface="+mn-cs"/>
            </a:endParaRPr>
          </a:p>
        </p:txBody>
      </p:sp>
      <p:sp>
        <p:nvSpPr>
          <p:cNvPr id="6" name="Titel 5"/>
          <p:cNvSpPr>
            <a:spLocks noGrp="1"/>
          </p:cNvSpPr>
          <p:nvPr>
            <p:ph type="title"/>
          </p:nvPr>
        </p:nvSpPr>
        <p:spPr>
          <a:xfrm>
            <a:off x="634999" y="2636839"/>
            <a:ext cx="5004000" cy="1584324"/>
          </a:xfrm>
        </p:spPr>
        <p:txBody>
          <a:bodyPr anchor="t" anchorCtr="0"/>
          <a:lstStyle>
            <a:lvl1pPr>
              <a:defRPr sz="4000">
                <a:solidFill>
                  <a:schemeClr val="bg1"/>
                </a:solidFill>
              </a:defRPr>
            </a:lvl1pPr>
          </a:lstStyle>
          <a:p>
            <a:r>
              <a:rPr lang="nl-NL"/>
              <a:t>Klik om de stijl te bewerken</a:t>
            </a:r>
          </a:p>
        </p:txBody>
      </p:sp>
      <p:sp>
        <p:nvSpPr>
          <p:cNvPr id="4" name="Tijdelijke aanduiding voor tekst 3"/>
          <p:cNvSpPr>
            <a:spLocks noGrp="1"/>
          </p:cNvSpPr>
          <p:nvPr>
            <p:ph type="body" sz="quarter" idx="10"/>
          </p:nvPr>
        </p:nvSpPr>
        <p:spPr>
          <a:xfrm>
            <a:off x="6553199" y="1052513"/>
            <a:ext cx="5004000" cy="5168900"/>
          </a:xfrm>
        </p:spPr>
        <p:txBody>
          <a:bodyPr anchor="ctr" anchorCtr="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15" name="Tijdelijke aanduiding voor dianummer 14"/>
          <p:cNvSpPr>
            <a:spLocks noGrp="1"/>
          </p:cNvSpPr>
          <p:nvPr>
            <p:ph type="sldNum" sz="quarter" idx="13"/>
          </p:nvPr>
        </p:nvSpPr>
        <p:spPr/>
        <p:txBody>
          <a:bodyPr/>
          <a:lstStyle/>
          <a:p>
            <a:fld id="{10A0A6AF-03C5-477E-939A-E28F7E7F05EA}" type="slidenum">
              <a:rPr lang="nl-NL" smtClean="0"/>
              <a:pPr/>
              <a:t>‹nr.›</a:t>
            </a:fld>
            <a:endParaRPr lang="nl-NL"/>
          </a:p>
        </p:txBody>
      </p:sp>
      <p:sp>
        <p:nvSpPr>
          <p:cNvPr id="11" name="Tijdelijke aanduiding voor voettekst 4"/>
          <p:cNvSpPr>
            <a:spLocks noGrp="1"/>
          </p:cNvSpPr>
          <p:nvPr>
            <p:ph type="ftr" sz="quarter" idx="3"/>
          </p:nvPr>
        </p:nvSpPr>
        <p:spPr>
          <a:xfrm>
            <a:off x="635000" y="6221413"/>
            <a:ext cx="5003800" cy="322075"/>
          </a:xfrm>
          <a:prstGeom prst="rect">
            <a:avLst/>
          </a:prstGeom>
        </p:spPr>
        <p:txBody>
          <a:bodyPr vert="horz" lIns="91440" tIns="45720" rIns="91440" bIns="45720" rtlCol="0" anchor="b" anchorCtr="0"/>
          <a:lstStyle>
            <a:lvl1pPr algn="l">
              <a:defRPr sz="1050">
                <a:solidFill>
                  <a:schemeClr val="bg1"/>
                </a:solidFill>
              </a:defRPr>
            </a:lvl1pPr>
          </a:lstStyle>
          <a:p>
            <a:fld id="{16A3CE9D-FB2B-49E3-B471-A7E48324FFB0}" type="datetime4">
              <a:rPr lang="nl-NL" smtClean="0"/>
              <a:pPr/>
              <a:t>24 juni 2025</a:t>
            </a:fld>
            <a:r>
              <a:rPr lang="en-US"/>
              <a:t> | </a:t>
            </a:r>
            <a:r>
              <a:rPr lang="en-US" err="1"/>
              <a:t>Voettekst</a:t>
            </a:r>
            <a:endParaRPr lang="nl-NL"/>
          </a:p>
        </p:txBody>
      </p:sp>
      <p:pic>
        <p:nvPicPr>
          <p:cNvPr id="12" name="Afbeelding 11" descr="RO_vervolgpagina_Logo_2_RGB_pos__aangepast.png"/>
          <p:cNvPicPr>
            <a:picLocks noChangeAspect="1"/>
          </p:cNvPicPr>
          <p:nvPr userDrawn="1"/>
        </p:nvPicPr>
        <p:blipFill>
          <a:blip r:embed="rId2" cstate="print"/>
          <a:stretch>
            <a:fillRect/>
          </a:stretch>
        </p:blipFill>
        <p:spPr>
          <a:xfrm>
            <a:off x="0" y="0"/>
            <a:ext cx="12192000" cy="1057656"/>
          </a:xfrm>
          <a:prstGeom prst="rect">
            <a:avLst/>
          </a:prstGeom>
        </p:spPr>
      </p:pic>
    </p:spTree>
    <p:extLst>
      <p:ext uri="{BB962C8B-B14F-4D97-AF65-F5344CB8AC3E}">
        <p14:creationId xmlns:p14="http://schemas.microsoft.com/office/powerpoint/2010/main" val="160355339"/>
      </p:ext>
    </p:extLst>
  </p:cSld>
  <p:clrMapOvr>
    <a:masterClrMapping/>
  </p:clrMapOvr>
  <p:extLst>
    <p:ext uri="{DCECCB84-F9BA-43D5-87BE-67443E8EF086}">
      <p15:sldGuideLst xmlns:p15="http://schemas.microsoft.com/office/powerpoint/2012/main">
        <p15:guide id="1" orient="horz" pos="1661">
          <p15:clr>
            <a:srgbClr val="FBAE40"/>
          </p15:clr>
        </p15:guide>
        <p15:guide id="2" orient="horz" pos="2659">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Afbeelding met bijschrift">
    <p:spTree>
      <p:nvGrpSpPr>
        <p:cNvPr id="1" name=""/>
        <p:cNvGrpSpPr/>
        <p:nvPr/>
      </p:nvGrpSpPr>
      <p:grpSpPr>
        <a:xfrm>
          <a:off x="0" y="0"/>
          <a:ext cx="0" cy="0"/>
          <a:chOff x="0" y="0"/>
          <a:chExt cx="0" cy="0"/>
        </a:xfrm>
      </p:grpSpPr>
      <p:sp>
        <p:nvSpPr>
          <p:cNvPr id="4" name="Tijdelijke aanduiding voor tekst 3"/>
          <p:cNvSpPr>
            <a:spLocks noGrp="1"/>
          </p:cNvSpPr>
          <p:nvPr>
            <p:ph type="body" sz="half" idx="2"/>
          </p:nvPr>
        </p:nvSpPr>
        <p:spPr>
          <a:xfrm>
            <a:off x="635000" y="3427413"/>
            <a:ext cx="5003800" cy="2794000"/>
          </a:xfrm>
        </p:spPr>
        <p:txBody>
          <a:bodyPr anchor="t" anchorCtr="0">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9" name="Titel 8"/>
          <p:cNvSpPr>
            <a:spLocks noGrp="1"/>
          </p:cNvSpPr>
          <p:nvPr>
            <p:ph type="title"/>
          </p:nvPr>
        </p:nvSpPr>
        <p:spPr>
          <a:xfrm>
            <a:off x="635000" y="1052513"/>
            <a:ext cx="5003800" cy="948047"/>
          </a:xfrm>
        </p:spPr>
        <p:txBody>
          <a:bodyPr/>
          <a:lstStyle/>
          <a:p>
            <a:r>
              <a:rPr lang="nl-NL"/>
              <a:t>Klik om de stijl te bewerken</a:t>
            </a:r>
          </a:p>
        </p:txBody>
      </p:sp>
      <p:sp>
        <p:nvSpPr>
          <p:cNvPr id="8" name="Tijdelijke aanduiding voor afbeelding 9"/>
          <p:cNvSpPr>
            <a:spLocks noGrp="1"/>
          </p:cNvSpPr>
          <p:nvPr>
            <p:ph type="pic" sz="quarter" idx="24"/>
          </p:nvPr>
        </p:nvSpPr>
        <p:spPr>
          <a:xfrm>
            <a:off x="6095288" y="-2381"/>
            <a:ext cx="6096712" cy="6860381"/>
          </a:xfrm>
          <a:custGeom>
            <a:avLst/>
            <a:gdLst>
              <a:gd name="connsiteX0" fmla="*/ 229238 w 6096000"/>
              <a:gd name="connsiteY0" fmla="*/ 0 h 6860381"/>
              <a:gd name="connsiteX1" fmla="*/ 6091238 w 6096000"/>
              <a:gd name="connsiteY1" fmla="*/ 0 h 6860381"/>
              <a:gd name="connsiteX2" fmla="*/ 6091238 w 6096000"/>
              <a:gd name="connsiteY2" fmla="*/ 2381 h 6860381"/>
              <a:gd name="connsiteX3" fmla="*/ 6096000 w 6096000"/>
              <a:gd name="connsiteY3" fmla="*/ 2381 h 6860381"/>
              <a:gd name="connsiteX4" fmla="*/ 6096000 w 6096000"/>
              <a:gd name="connsiteY4" fmla="*/ 6860381 h 6860381"/>
              <a:gd name="connsiteX5" fmla="*/ 6095999 w 6096000"/>
              <a:gd name="connsiteY5" fmla="*/ 6860381 h 6860381"/>
              <a:gd name="connsiteX6" fmla="*/ 3832225 w 6096000"/>
              <a:gd name="connsiteY6" fmla="*/ 6860381 h 6860381"/>
              <a:gd name="connsiteX7" fmla="*/ 232201 w 6096000"/>
              <a:gd name="connsiteY7" fmla="*/ 6860381 h 6860381"/>
              <a:gd name="connsiteX8" fmla="*/ 232201 w 6096000"/>
              <a:gd name="connsiteY8" fmla="*/ 6626381 h 6860381"/>
              <a:gd name="connsiteX9" fmla="*/ 0 w 6096000"/>
              <a:gd name="connsiteY9" fmla="*/ 6626381 h 6860381"/>
              <a:gd name="connsiteX10" fmla="*/ 0 w 6096000"/>
              <a:gd name="connsiteY10" fmla="*/ 5488781 h 6860381"/>
              <a:gd name="connsiteX11" fmla="*/ 1 w 6096000"/>
              <a:gd name="connsiteY11" fmla="*/ 5488781 h 6860381"/>
              <a:gd name="connsiteX12" fmla="*/ 1 w 6096000"/>
              <a:gd name="connsiteY12" fmla="*/ 948531 h 6860381"/>
              <a:gd name="connsiteX13" fmla="*/ 1 w 6096000"/>
              <a:gd name="connsiteY13" fmla="*/ 711200 h 6860381"/>
              <a:gd name="connsiteX14" fmla="*/ 1 w 6096000"/>
              <a:gd name="connsiteY14" fmla="*/ 2381 h 6860381"/>
              <a:gd name="connsiteX15" fmla="*/ 2 w 6096000"/>
              <a:gd name="connsiteY15" fmla="*/ 2381 h 6860381"/>
              <a:gd name="connsiteX16" fmla="*/ 2 w 6096000"/>
              <a:gd name="connsiteY16" fmla="*/ 711994 h 6860381"/>
              <a:gd name="connsiteX17" fmla="*/ 233366 w 6096000"/>
              <a:gd name="connsiteY17" fmla="*/ 711994 h 6860381"/>
              <a:gd name="connsiteX18" fmla="*/ 233366 w 6096000"/>
              <a:gd name="connsiteY18" fmla="*/ 2381 h 6860381"/>
              <a:gd name="connsiteX19" fmla="*/ 229238 w 6096000"/>
              <a:gd name="connsiteY19" fmla="*/ 2381 h 6860381"/>
              <a:gd name="connsiteX0" fmla="*/ 229950 w 6096712"/>
              <a:gd name="connsiteY0" fmla="*/ 0 h 6860381"/>
              <a:gd name="connsiteX1" fmla="*/ 6091950 w 6096712"/>
              <a:gd name="connsiteY1" fmla="*/ 0 h 6860381"/>
              <a:gd name="connsiteX2" fmla="*/ 6091950 w 6096712"/>
              <a:gd name="connsiteY2" fmla="*/ 2381 h 6860381"/>
              <a:gd name="connsiteX3" fmla="*/ 6096712 w 6096712"/>
              <a:gd name="connsiteY3" fmla="*/ 2381 h 6860381"/>
              <a:gd name="connsiteX4" fmla="*/ 6096712 w 6096712"/>
              <a:gd name="connsiteY4" fmla="*/ 6860381 h 6860381"/>
              <a:gd name="connsiteX5" fmla="*/ 6096711 w 6096712"/>
              <a:gd name="connsiteY5" fmla="*/ 6860381 h 6860381"/>
              <a:gd name="connsiteX6" fmla="*/ 3832937 w 6096712"/>
              <a:gd name="connsiteY6" fmla="*/ 6860381 h 6860381"/>
              <a:gd name="connsiteX7" fmla="*/ 232913 w 6096712"/>
              <a:gd name="connsiteY7" fmla="*/ 6860381 h 6860381"/>
              <a:gd name="connsiteX8" fmla="*/ 0 w 6096712"/>
              <a:gd name="connsiteY8" fmla="*/ 6860381 h 6860381"/>
              <a:gd name="connsiteX9" fmla="*/ 712 w 6096712"/>
              <a:gd name="connsiteY9" fmla="*/ 6626381 h 6860381"/>
              <a:gd name="connsiteX10" fmla="*/ 712 w 6096712"/>
              <a:gd name="connsiteY10" fmla="*/ 5488781 h 6860381"/>
              <a:gd name="connsiteX11" fmla="*/ 713 w 6096712"/>
              <a:gd name="connsiteY11" fmla="*/ 5488781 h 6860381"/>
              <a:gd name="connsiteX12" fmla="*/ 713 w 6096712"/>
              <a:gd name="connsiteY12" fmla="*/ 948531 h 6860381"/>
              <a:gd name="connsiteX13" fmla="*/ 713 w 6096712"/>
              <a:gd name="connsiteY13" fmla="*/ 711200 h 6860381"/>
              <a:gd name="connsiteX14" fmla="*/ 713 w 6096712"/>
              <a:gd name="connsiteY14" fmla="*/ 2381 h 6860381"/>
              <a:gd name="connsiteX15" fmla="*/ 714 w 6096712"/>
              <a:gd name="connsiteY15" fmla="*/ 2381 h 6860381"/>
              <a:gd name="connsiteX16" fmla="*/ 714 w 6096712"/>
              <a:gd name="connsiteY16" fmla="*/ 711994 h 6860381"/>
              <a:gd name="connsiteX17" fmla="*/ 234078 w 6096712"/>
              <a:gd name="connsiteY17" fmla="*/ 711994 h 6860381"/>
              <a:gd name="connsiteX18" fmla="*/ 234078 w 6096712"/>
              <a:gd name="connsiteY18" fmla="*/ 2381 h 6860381"/>
              <a:gd name="connsiteX19" fmla="*/ 229950 w 6096712"/>
              <a:gd name="connsiteY19" fmla="*/ 2381 h 6860381"/>
              <a:gd name="connsiteX20" fmla="*/ 229950 w 6096712"/>
              <a:gd name="connsiteY20" fmla="*/ 0 h 68603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096712" h="6860381">
                <a:moveTo>
                  <a:pt x="229950" y="0"/>
                </a:moveTo>
                <a:lnTo>
                  <a:pt x="6091950" y="0"/>
                </a:lnTo>
                <a:lnTo>
                  <a:pt x="6091950" y="2381"/>
                </a:lnTo>
                <a:lnTo>
                  <a:pt x="6096712" y="2381"/>
                </a:lnTo>
                <a:lnTo>
                  <a:pt x="6096712" y="6860381"/>
                </a:lnTo>
                <a:lnTo>
                  <a:pt x="6096711" y="6860381"/>
                </a:lnTo>
                <a:lnTo>
                  <a:pt x="3832937" y="6860381"/>
                </a:lnTo>
                <a:lnTo>
                  <a:pt x="232913" y="6860381"/>
                </a:lnTo>
                <a:lnTo>
                  <a:pt x="0" y="6860381"/>
                </a:lnTo>
                <a:cubicBezTo>
                  <a:pt x="237" y="6782381"/>
                  <a:pt x="475" y="6704381"/>
                  <a:pt x="712" y="6626381"/>
                </a:cubicBezTo>
                <a:lnTo>
                  <a:pt x="712" y="5488781"/>
                </a:lnTo>
                <a:lnTo>
                  <a:pt x="713" y="5488781"/>
                </a:lnTo>
                <a:lnTo>
                  <a:pt x="713" y="948531"/>
                </a:lnTo>
                <a:lnTo>
                  <a:pt x="713" y="711200"/>
                </a:lnTo>
                <a:lnTo>
                  <a:pt x="713" y="2381"/>
                </a:lnTo>
                <a:lnTo>
                  <a:pt x="714" y="2381"/>
                </a:lnTo>
                <a:lnTo>
                  <a:pt x="714" y="711994"/>
                </a:lnTo>
                <a:lnTo>
                  <a:pt x="234078" y="711994"/>
                </a:lnTo>
                <a:lnTo>
                  <a:pt x="234078" y="2381"/>
                </a:lnTo>
                <a:lnTo>
                  <a:pt x="229950" y="2381"/>
                </a:lnTo>
                <a:lnTo>
                  <a:pt x="229950" y="0"/>
                </a:lnTo>
                <a:close/>
              </a:path>
            </a:pathLst>
          </a:custGeom>
          <a:solidFill>
            <a:schemeClr val="bg1">
              <a:lumMod val="85000"/>
            </a:schemeClr>
          </a:solidFill>
        </p:spPr>
        <p:txBody>
          <a:bodyPr wrap="square" anchor="ctr" anchorCtr="0">
            <a:noAutofit/>
          </a:bodyPr>
          <a:lstStyle/>
          <a:p>
            <a:r>
              <a:rPr lang="nl-NL"/>
              <a:t>Klik op het pictogram als u een afbeelding wilt toevoegen</a:t>
            </a:r>
          </a:p>
        </p:txBody>
      </p:sp>
      <p:sp>
        <p:nvSpPr>
          <p:cNvPr id="10" name="Tijdelijke aanduiding voor voettekst 4"/>
          <p:cNvSpPr>
            <a:spLocks noGrp="1"/>
          </p:cNvSpPr>
          <p:nvPr>
            <p:ph type="ftr" sz="quarter" idx="3"/>
          </p:nvPr>
        </p:nvSpPr>
        <p:spPr>
          <a:xfrm>
            <a:off x="635000" y="6221413"/>
            <a:ext cx="5003800" cy="322075"/>
          </a:xfrm>
          <a:prstGeom prst="rect">
            <a:avLst/>
          </a:prstGeom>
        </p:spPr>
        <p:txBody>
          <a:bodyPr vert="horz" lIns="91440" tIns="45720" rIns="91440" bIns="45720" rtlCol="0" anchor="b" anchorCtr="0"/>
          <a:lstStyle>
            <a:lvl1pPr algn="l">
              <a:defRPr sz="1050">
                <a:solidFill>
                  <a:schemeClr val="bg1">
                    <a:lumMod val="65000"/>
                  </a:schemeClr>
                </a:solidFill>
              </a:defRPr>
            </a:lvl1pPr>
          </a:lstStyle>
          <a:p>
            <a:fld id="{16A3CE9D-FB2B-49E3-B471-A7E48324FFB0}" type="datetime4">
              <a:rPr lang="nl-NL" smtClean="0"/>
              <a:pPr/>
              <a:t>24 juni 2025</a:t>
            </a:fld>
            <a:r>
              <a:rPr lang="en-US"/>
              <a:t> | </a:t>
            </a:r>
            <a:r>
              <a:rPr lang="en-US" err="1"/>
              <a:t>Voettekst</a:t>
            </a:r>
            <a:endParaRPr lang="nl-NL"/>
          </a:p>
        </p:txBody>
      </p:sp>
      <p:sp>
        <p:nvSpPr>
          <p:cNvPr id="15" name="Tijdelijke aanduiding voor dianummer 14"/>
          <p:cNvSpPr>
            <a:spLocks noGrp="1"/>
          </p:cNvSpPr>
          <p:nvPr>
            <p:ph type="sldNum" sz="quarter" idx="25"/>
          </p:nvPr>
        </p:nvSpPr>
        <p:spPr>
          <a:xfrm>
            <a:off x="6553199" y="6221413"/>
            <a:ext cx="5005389" cy="322075"/>
          </a:xfrm>
        </p:spPr>
        <p:txBody>
          <a:bodyPr/>
          <a:lstStyle>
            <a:lvl1pPr>
              <a:defRPr>
                <a:solidFill>
                  <a:schemeClr val="bg1"/>
                </a:solidFill>
              </a:defRPr>
            </a:lvl1pPr>
          </a:lstStyle>
          <a:p>
            <a:fld id="{10A0A6AF-03C5-477E-939A-E28F7E7F05EA}" type="slidenum">
              <a:rPr lang="nl-NL" smtClean="0"/>
              <a:pPr/>
              <a:t>‹nr.›</a:t>
            </a:fld>
            <a:endParaRPr lang="nl-NL"/>
          </a:p>
        </p:txBody>
      </p:sp>
    </p:spTree>
    <p:extLst>
      <p:ext uri="{BB962C8B-B14F-4D97-AF65-F5344CB8AC3E}">
        <p14:creationId xmlns:p14="http://schemas.microsoft.com/office/powerpoint/2010/main" val="368499758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Afbeelding verticaal kleur">
    <p:spTree>
      <p:nvGrpSpPr>
        <p:cNvPr id="1" name=""/>
        <p:cNvGrpSpPr/>
        <p:nvPr/>
      </p:nvGrpSpPr>
      <p:grpSpPr>
        <a:xfrm>
          <a:off x="0" y="0"/>
          <a:ext cx="0" cy="0"/>
          <a:chOff x="0" y="0"/>
          <a:chExt cx="0" cy="0"/>
        </a:xfrm>
      </p:grpSpPr>
      <p:sp>
        <p:nvSpPr>
          <p:cNvPr id="7" name="Rechthoek 6"/>
          <p:cNvSpPr/>
          <p:nvPr userDrawn="1"/>
        </p:nvSpPr>
        <p:spPr>
          <a:xfrm>
            <a:off x="0" y="0"/>
            <a:ext cx="6096000" cy="6858000"/>
          </a:xfrm>
          <a:prstGeom prst="rect">
            <a:avLst/>
          </a:prstGeom>
          <a:solidFill>
            <a:srgbClr val="E700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ctr" defTabSz="914400" rtl="0" eaLnBrk="1" latinLnBrk="0" hangingPunct="1">
              <a:buFont typeface="Arial" charset="0"/>
              <a:buNone/>
            </a:pPr>
            <a:endParaRPr lang="nl-NL" sz="1800" kern="1200">
              <a:solidFill>
                <a:schemeClr val="lt1"/>
              </a:solidFill>
              <a:latin typeface="+mn-lt"/>
              <a:ea typeface="+mn-ea"/>
              <a:cs typeface="+mn-cs"/>
            </a:endParaRPr>
          </a:p>
        </p:txBody>
      </p:sp>
      <p:sp>
        <p:nvSpPr>
          <p:cNvPr id="10" name="Tijdelijke aanduiding voor tekst 9"/>
          <p:cNvSpPr>
            <a:spLocks noGrp="1"/>
          </p:cNvSpPr>
          <p:nvPr>
            <p:ph type="body" sz="quarter" idx="15"/>
          </p:nvPr>
        </p:nvSpPr>
        <p:spPr>
          <a:xfrm>
            <a:off x="635000" y="2289600"/>
            <a:ext cx="5005388" cy="3935413"/>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defRPr>
                <a:solidFill>
                  <a:schemeClr val="bg1"/>
                </a:solidFill>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2" name="Titel 1"/>
          <p:cNvSpPr>
            <a:spLocks noGrp="1"/>
          </p:cNvSpPr>
          <p:nvPr>
            <p:ph type="title"/>
          </p:nvPr>
        </p:nvSpPr>
        <p:spPr>
          <a:xfrm>
            <a:off x="634206" y="1051200"/>
            <a:ext cx="5004594" cy="948047"/>
          </a:xfrm>
        </p:spPr>
        <p:txBody>
          <a:bodyPr/>
          <a:lstStyle>
            <a:lvl1pPr>
              <a:defRPr>
                <a:solidFill>
                  <a:schemeClr val="bg1"/>
                </a:solidFill>
              </a:defRPr>
            </a:lvl1pPr>
          </a:lstStyle>
          <a:p>
            <a:r>
              <a:rPr lang="nl-NL"/>
              <a:t>Klik om de stijl te bewerken</a:t>
            </a:r>
          </a:p>
        </p:txBody>
      </p:sp>
      <p:sp>
        <p:nvSpPr>
          <p:cNvPr id="13" name="Tijdelijke aanduiding voor dianummer 14"/>
          <p:cNvSpPr>
            <a:spLocks noGrp="1"/>
          </p:cNvSpPr>
          <p:nvPr>
            <p:ph type="sldNum" sz="quarter" idx="27"/>
          </p:nvPr>
        </p:nvSpPr>
        <p:spPr>
          <a:xfrm>
            <a:off x="6553199" y="6221413"/>
            <a:ext cx="5005389" cy="322075"/>
          </a:xfrm>
        </p:spPr>
        <p:txBody>
          <a:bodyPr/>
          <a:lstStyle>
            <a:lvl1pPr>
              <a:defRPr>
                <a:solidFill>
                  <a:schemeClr val="bg1"/>
                </a:solidFill>
              </a:defRPr>
            </a:lvl1pPr>
          </a:lstStyle>
          <a:p>
            <a:fld id="{10A0A6AF-03C5-477E-939A-E28F7E7F05EA}" type="slidenum">
              <a:rPr lang="nl-NL" smtClean="0"/>
              <a:pPr/>
              <a:t>‹nr.›</a:t>
            </a:fld>
            <a:endParaRPr lang="nl-NL"/>
          </a:p>
        </p:txBody>
      </p:sp>
      <p:sp>
        <p:nvSpPr>
          <p:cNvPr id="15" name="Tijdelijke aanduiding voor voettekst 4"/>
          <p:cNvSpPr>
            <a:spLocks noGrp="1"/>
          </p:cNvSpPr>
          <p:nvPr>
            <p:ph type="ftr" sz="quarter" idx="3"/>
          </p:nvPr>
        </p:nvSpPr>
        <p:spPr>
          <a:xfrm>
            <a:off x="635000" y="6221413"/>
            <a:ext cx="5003800" cy="322075"/>
          </a:xfrm>
          <a:prstGeom prst="rect">
            <a:avLst/>
          </a:prstGeom>
        </p:spPr>
        <p:txBody>
          <a:bodyPr vert="horz" lIns="91440" tIns="45720" rIns="91440" bIns="45720" rtlCol="0" anchor="b" anchorCtr="0"/>
          <a:lstStyle>
            <a:lvl1pPr algn="l">
              <a:defRPr sz="1050">
                <a:solidFill>
                  <a:schemeClr val="bg1"/>
                </a:solidFill>
              </a:defRPr>
            </a:lvl1pPr>
          </a:lstStyle>
          <a:p>
            <a:fld id="{16A3CE9D-FB2B-49E3-B471-A7E48324FFB0}" type="datetime4">
              <a:rPr lang="nl-NL" smtClean="0"/>
              <a:pPr/>
              <a:t>24 juni 2025</a:t>
            </a:fld>
            <a:r>
              <a:rPr lang="en-US"/>
              <a:t> | </a:t>
            </a:r>
            <a:r>
              <a:rPr lang="en-US" err="1"/>
              <a:t>Voettekst</a:t>
            </a:r>
            <a:endParaRPr lang="nl-NL"/>
          </a:p>
        </p:txBody>
      </p:sp>
      <p:sp>
        <p:nvSpPr>
          <p:cNvPr id="9" name="Tijdelijke aanduiding voor afbeelding 9"/>
          <p:cNvSpPr>
            <a:spLocks noGrp="1"/>
          </p:cNvSpPr>
          <p:nvPr>
            <p:ph type="pic" sz="quarter" idx="24"/>
          </p:nvPr>
        </p:nvSpPr>
        <p:spPr>
          <a:xfrm>
            <a:off x="6095288" y="-2381"/>
            <a:ext cx="6096712" cy="6860381"/>
          </a:xfrm>
          <a:custGeom>
            <a:avLst/>
            <a:gdLst>
              <a:gd name="connsiteX0" fmla="*/ 229238 w 6096000"/>
              <a:gd name="connsiteY0" fmla="*/ 0 h 6860381"/>
              <a:gd name="connsiteX1" fmla="*/ 6091238 w 6096000"/>
              <a:gd name="connsiteY1" fmla="*/ 0 h 6860381"/>
              <a:gd name="connsiteX2" fmla="*/ 6091238 w 6096000"/>
              <a:gd name="connsiteY2" fmla="*/ 2381 h 6860381"/>
              <a:gd name="connsiteX3" fmla="*/ 6096000 w 6096000"/>
              <a:gd name="connsiteY3" fmla="*/ 2381 h 6860381"/>
              <a:gd name="connsiteX4" fmla="*/ 6096000 w 6096000"/>
              <a:gd name="connsiteY4" fmla="*/ 6860381 h 6860381"/>
              <a:gd name="connsiteX5" fmla="*/ 6095999 w 6096000"/>
              <a:gd name="connsiteY5" fmla="*/ 6860381 h 6860381"/>
              <a:gd name="connsiteX6" fmla="*/ 3832225 w 6096000"/>
              <a:gd name="connsiteY6" fmla="*/ 6860381 h 6860381"/>
              <a:gd name="connsiteX7" fmla="*/ 232201 w 6096000"/>
              <a:gd name="connsiteY7" fmla="*/ 6860381 h 6860381"/>
              <a:gd name="connsiteX8" fmla="*/ 232201 w 6096000"/>
              <a:gd name="connsiteY8" fmla="*/ 6626381 h 6860381"/>
              <a:gd name="connsiteX9" fmla="*/ 0 w 6096000"/>
              <a:gd name="connsiteY9" fmla="*/ 6626381 h 6860381"/>
              <a:gd name="connsiteX10" fmla="*/ 0 w 6096000"/>
              <a:gd name="connsiteY10" fmla="*/ 5488781 h 6860381"/>
              <a:gd name="connsiteX11" fmla="*/ 1 w 6096000"/>
              <a:gd name="connsiteY11" fmla="*/ 5488781 h 6860381"/>
              <a:gd name="connsiteX12" fmla="*/ 1 w 6096000"/>
              <a:gd name="connsiteY12" fmla="*/ 948531 h 6860381"/>
              <a:gd name="connsiteX13" fmla="*/ 1 w 6096000"/>
              <a:gd name="connsiteY13" fmla="*/ 711200 h 6860381"/>
              <a:gd name="connsiteX14" fmla="*/ 1 w 6096000"/>
              <a:gd name="connsiteY14" fmla="*/ 2381 h 6860381"/>
              <a:gd name="connsiteX15" fmla="*/ 2 w 6096000"/>
              <a:gd name="connsiteY15" fmla="*/ 2381 h 6860381"/>
              <a:gd name="connsiteX16" fmla="*/ 2 w 6096000"/>
              <a:gd name="connsiteY16" fmla="*/ 711994 h 6860381"/>
              <a:gd name="connsiteX17" fmla="*/ 233366 w 6096000"/>
              <a:gd name="connsiteY17" fmla="*/ 711994 h 6860381"/>
              <a:gd name="connsiteX18" fmla="*/ 233366 w 6096000"/>
              <a:gd name="connsiteY18" fmla="*/ 2381 h 6860381"/>
              <a:gd name="connsiteX19" fmla="*/ 229238 w 6096000"/>
              <a:gd name="connsiteY19" fmla="*/ 2381 h 6860381"/>
              <a:gd name="connsiteX0" fmla="*/ 229950 w 6096712"/>
              <a:gd name="connsiteY0" fmla="*/ 0 h 6860381"/>
              <a:gd name="connsiteX1" fmla="*/ 6091950 w 6096712"/>
              <a:gd name="connsiteY1" fmla="*/ 0 h 6860381"/>
              <a:gd name="connsiteX2" fmla="*/ 6091950 w 6096712"/>
              <a:gd name="connsiteY2" fmla="*/ 2381 h 6860381"/>
              <a:gd name="connsiteX3" fmla="*/ 6096712 w 6096712"/>
              <a:gd name="connsiteY3" fmla="*/ 2381 h 6860381"/>
              <a:gd name="connsiteX4" fmla="*/ 6096712 w 6096712"/>
              <a:gd name="connsiteY4" fmla="*/ 6860381 h 6860381"/>
              <a:gd name="connsiteX5" fmla="*/ 6096711 w 6096712"/>
              <a:gd name="connsiteY5" fmla="*/ 6860381 h 6860381"/>
              <a:gd name="connsiteX6" fmla="*/ 3832937 w 6096712"/>
              <a:gd name="connsiteY6" fmla="*/ 6860381 h 6860381"/>
              <a:gd name="connsiteX7" fmla="*/ 232913 w 6096712"/>
              <a:gd name="connsiteY7" fmla="*/ 6860381 h 6860381"/>
              <a:gd name="connsiteX8" fmla="*/ 0 w 6096712"/>
              <a:gd name="connsiteY8" fmla="*/ 6860381 h 6860381"/>
              <a:gd name="connsiteX9" fmla="*/ 712 w 6096712"/>
              <a:gd name="connsiteY9" fmla="*/ 6626381 h 6860381"/>
              <a:gd name="connsiteX10" fmla="*/ 712 w 6096712"/>
              <a:gd name="connsiteY10" fmla="*/ 5488781 h 6860381"/>
              <a:gd name="connsiteX11" fmla="*/ 713 w 6096712"/>
              <a:gd name="connsiteY11" fmla="*/ 5488781 h 6860381"/>
              <a:gd name="connsiteX12" fmla="*/ 713 w 6096712"/>
              <a:gd name="connsiteY12" fmla="*/ 948531 h 6860381"/>
              <a:gd name="connsiteX13" fmla="*/ 713 w 6096712"/>
              <a:gd name="connsiteY13" fmla="*/ 711200 h 6860381"/>
              <a:gd name="connsiteX14" fmla="*/ 713 w 6096712"/>
              <a:gd name="connsiteY14" fmla="*/ 2381 h 6860381"/>
              <a:gd name="connsiteX15" fmla="*/ 714 w 6096712"/>
              <a:gd name="connsiteY15" fmla="*/ 2381 h 6860381"/>
              <a:gd name="connsiteX16" fmla="*/ 714 w 6096712"/>
              <a:gd name="connsiteY16" fmla="*/ 711994 h 6860381"/>
              <a:gd name="connsiteX17" fmla="*/ 234078 w 6096712"/>
              <a:gd name="connsiteY17" fmla="*/ 711994 h 6860381"/>
              <a:gd name="connsiteX18" fmla="*/ 234078 w 6096712"/>
              <a:gd name="connsiteY18" fmla="*/ 2381 h 6860381"/>
              <a:gd name="connsiteX19" fmla="*/ 229950 w 6096712"/>
              <a:gd name="connsiteY19" fmla="*/ 2381 h 6860381"/>
              <a:gd name="connsiteX20" fmla="*/ 229950 w 6096712"/>
              <a:gd name="connsiteY20" fmla="*/ 0 h 68603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096712" h="6860381">
                <a:moveTo>
                  <a:pt x="229950" y="0"/>
                </a:moveTo>
                <a:lnTo>
                  <a:pt x="6091950" y="0"/>
                </a:lnTo>
                <a:lnTo>
                  <a:pt x="6091950" y="2381"/>
                </a:lnTo>
                <a:lnTo>
                  <a:pt x="6096712" y="2381"/>
                </a:lnTo>
                <a:lnTo>
                  <a:pt x="6096712" y="6860381"/>
                </a:lnTo>
                <a:lnTo>
                  <a:pt x="6096711" y="6860381"/>
                </a:lnTo>
                <a:lnTo>
                  <a:pt x="3832937" y="6860381"/>
                </a:lnTo>
                <a:lnTo>
                  <a:pt x="232913" y="6860381"/>
                </a:lnTo>
                <a:lnTo>
                  <a:pt x="0" y="6860381"/>
                </a:lnTo>
                <a:cubicBezTo>
                  <a:pt x="237" y="6782381"/>
                  <a:pt x="475" y="6704381"/>
                  <a:pt x="712" y="6626381"/>
                </a:cubicBezTo>
                <a:lnTo>
                  <a:pt x="712" y="5488781"/>
                </a:lnTo>
                <a:lnTo>
                  <a:pt x="713" y="5488781"/>
                </a:lnTo>
                <a:lnTo>
                  <a:pt x="713" y="948531"/>
                </a:lnTo>
                <a:lnTo>
                  <a:pt x="713" y="711200"/>
                </a:lnTo>
                <a:lnTo>
                  <a:pt x="713" y="2381"/>
                </a:lnTo>
                <a:lnTo>
                  <a:pt x="714" y="2381"/>
                </a:lnTo>
                <a:lnTo>
                  <a:pt x="714" y="711994"/>
                </a:lnTo>
                <a:lnTo>
                  <a:pt x="234078" y="711994"/>
                </a:lnTo>
                <a:lnTo>
                  <a:pt x="234078" y="2381"/>
                </a:lnTo>
                <a:lnTo>
                  <a:pt x="229950" y="2381"/>
                </a:lnTo>
                <a:lnTo>
                  <a:pt x="229950" y="0"/>
                </a:lnTo>
                <a:close/>
              </a:path>
            </a:pathLst>
          </a:custGeom>
          <a:solidFill>
            <a:schemeClr val="bg1">
              <a:lumMod val="85000"/>
            </a:schemeClr>
          </a:solidFill>
        </p:spPr>
        <p:txBody>
          <a:bodyPr wrap="square" anchor="ctr" anchorCtr="0">
            <a:noAutofit/>
          </a:bodyPr>
          <a:lstStyle/>
          <a:p>
            <a:r>
              <a:rPr lang="nl-NL"/>
              <a:t>Klik op het pictogram als u een afbeelding wilt toevoegen</a:t>
            </a:r>
          </a:p>
        </p:txBody>
      </p:sp>
      <p:pic>
        <p:nvPicPr>
          <p:cNvPr id="14" name="Afbeelding 13" descr="RO_vervolgpagina_Logo_2_RGB_pos__aangepast.png"/>
          <p:cNvPicPr>
            <a:picLocks noChangeAspect="1"/>
          </p:cNvPicPr>
          <p:nvPr userDrawn="1"/>
        </p:nvPicPr>
        <p:blipFill>
          <a:blip r:embed="rId2" cstate="print"/>
          <a:stretch>
            <a:fillRect/>
          </a:stretch>
        </p:blipFill>
        <p:spPr>
          <a:xfrm>
            <a:off x="0" y="0"/>
            <a:ext cx="12192000" cy="1057656"/>
          </a:xfrm>
          <a:prstGeom prst="rect">
            <a:avLst/>
          </a:prstGeom>
        </p:spPr>
      </p:pic>
      <p:sp>
        <p:nvSpPr>
          <p:cNvPr id="11" name="Tijdelijke aanduiding voor dianummer 14"/>
          <p:cNvSpPr txBox="1">
            <a:spLocks/>
          </p:cNvSpPr>
          <p:nvPr userDrawn="1"/>
        </p:nvSpPr>
        <p:spPr>
          <a:xfrm>
            <a:off x="6552000" y="6220800"/>
            <a:ext cx="5005389" cy="322075"/>
          </a:xfrm>
          <a:prstGeom prst="rect">
            <a:avLst/>
          </a:prstGeom>
        </p:spPr>
        <p:txBody>
          <a:bodyPr vert="horz" lIns="91440" tIns="45720" rIns="0" bIns="45720" rtlCol="0" anchor="b" anchorCtr="0"/>
          <a:lstStyle>
            <a:lvl1pPr>
              <a:defRPr>
                <a:solidFill>
                  <a:schemeClr val="bg1"/>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0A0A6AF-03C5-477E-939A-E28F7E7F05EA}" type="slidenum">
              <a:rPr kumimoji="0" lang="nl-NL" sz="1050" b="0" i="0" u="none" strike="noStrike" kern="1200" cap="none" spc="0" normalizeH="0" baseline="0" noProof="0" smtClean="0">
                <a:ln>
                  <a:noFill/>
                </a:ln>
                <a:solidFill>
                  <a:schemeClr val="bg1"/>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‹nr.›</a:t>
            </a:fld>
            <a:endParaRPr kumimoji="0" lang="nl-NL" sz="1050" b="0" i="0" u="none" strike="noStrike" kern="1200" cap="none" spc="0" normalizeH="0" baseline="0" noProof="0">
              <a:ln>
                <a:noFill/>
              </a:ln>
              <a:solidFill>
                <a:schemeClr val="bg1"/>
              </a:solidFill>
              <a:effectLst/>
              <a:uLnTx/>
              <a:uFillTx/>
              <a:latin typeface="+mn-lt"/>
              <a:ea typeface="+mn-ea"/>
              <a:cs typeface="+mn-cs"/>
            </a:endParaRPr>
          </a:p>
        </p:txBody>
      </p:sp>
    </p:spTree>
    <p:extLst>
      <p:ext uri="{BB962C8B-B14F-4D97-AF65-F5344CB8AC3E}">
        <p14:creationId xmlns:p14="http://schemas.microsoft.com/office/powerpoint/2010/main" val="1927831444"/>
      </p:ext>
    </p:extLst>
  </p:cSld>
  <p:clrMapOvr>
    <a:masterClrMapping/>
  </p:clrMapOvr>
  <p:extLst>
    <p:ext uri="{DCECCB84-F9BA-43D5-87BE-67443E8EF086}">
      <p15:sldGuideLst xmlns:p15="http://schemas.microsoft.com/office/powerpoint/2012/main">
        <p15:guide id="1" orient="horz" pos="1661">
          <p15:clr>
            <a:srgbClr val="FBAE40"/>
          </p15:clr>
        </p15:guide>
        <p15:guide id="2" orient="horz" pos="2659">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Afbeelding verticaal wit">
    <p:spTree>
      <p:nvGrpSpPr>
        <p:cNvPr id="1" name=""/>
        <p:cNvGrpSpPr/>
        <p:nvPr/>
      </p:nvGrpSpPr>
      <p:grpSpPr>
        <a:xfrm>
          <a:off x="0" y="0"/>
          <a:ext cx="0" cy="0"/>
          <a:chOff x="0" y="0"/>
          <a:chExt cx="0" cy="0"/>
        </a:xfrm>
      </p:grpSpPr>
      <p:sp>
        <p:nvSpPr>
          <p:cNvPr id="11" name="Tijdelijke aanduiding voor tekst 10"/>
          <p:cNvSpPr>
            <a:spLocks noGrp="1"/>
          </p:cNvSpPr>
          <p:nvPr>
            <p:ph type="body" sz="quarter" idx="16"/>
          </p:nvPr>
        </p:nvSpPr>
        <p:spPr>
          <a:xfrm>
            <a:off x="635000" y="2289600"/>
            <a:ext cx="5003800" cy="3931813"/>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2" name="Titel 1"/>
          <p:cNvSpPr>
            <a:spLocks noGrp="1"/>
          </p:cNvSpPr>
          <p:nvPr>
            <p:ph type="title"/>
          </p:nvPr>
        </p:nvSpPr>
        <p:spPr>
          <a:xfrm>
            <a:off x="635000" y="1051200"/>
            <a:ext cx="5003800" cy="948047"/>
          </a:xfrm>
        </p:spPr>
        <p:txBody>
          <a:bodyPr/>
          <a:lstStyle/>
          <a:p>
            <a:r>
              <a:rPr lang="nl-NL"/>
              <a:t>Klik om de stijl te bewerken</a:t>
            </a:r>
          </a:p>
        </p:txBody>
      </p:sp>
      <p:sp>
        <p:nvSpPr>
          <p:cNvPr id="8" name="Tijdelijke aanduiding voor dianummer 14"/>
          <p:cNvSpPr>
            <a:spLocks noGrp="1"/>
          </p:cNvSpPr>
          <p:nvPr>
            <p:ph type="sldNum" sz="quarter" idx="27"/>
          </p:nvPr>
        </p:nvSpPr>
        <p:spPr>
          <a:xfrm>
            <a:off x="6553199" y="6221413"/>
            <a:ext cx="5005389" cy="322075"/>
          </a:xfrm>
        </p:spPr>
        <p:txBody>
          <a:bodyPr/>
          <a:lstStyle>
            <a:lvl1pPr>
              <a:defRPr>
                <a:solidFill>
                  <a:schemeClr val="bg1"/>
                </a:solidFill>
              </a:defRPr>
            </a:lvl1pPr>
          </a:lstStyle>
          <a:p>
            <a:fld id="{10A0A6AF-03C5-477E-939A-E28F7E7F05EA}" type="slidenum">
              <a:rPr lang="nl-NL" smtClean="0"/>
              <a:pPr/>
              <a:t>‹nr.›</a:t>
            </a:fld>
            <a:endParaRPr lang="nl-NL"/>
          </a:p>
        </p:txBody>
      </p:sp>
      <p:sp>
        <p:nvSpPr>
          <p:cNvPr id="9" name="Tijdelijke aanduiding voor voettekst 4"/>
          <p:cNvSpPr>
            <a:spLocks noGrp="1"/>
          </p:cNvSpPr>
          <p:nvPr>
            <p:ph type="ftr" sz="quarter" idx="3"/>
          </p:nvPr>
        </p:nvSpPr>
        <p:spPr>
          <a:xfrm>
            <a:off x="635000" y="6221413"/>
            <a:ext cx="5003800" cy="322075"/>
          </a:xfrm>
          <a:prstGeom prst="rect">
            <a:avLst/>
          </a:prstGeom>
        </p:spPr>
        <p:txBody>
          <a:bodyPr vert="horz" lIns="91440" tIns="45720" rIns="91440" bIns="45720" rtlCol="0" anchor="b" anchorCtr="0"/>
          <a:lstStyle>
            <a:lvl1pPr algn="l">
              <a:defRPr sz="1050">
                <a:solidFill>
                  <a:schemeClr val="bg1">
                    <a:lumMod val="65000"/>
                  </a:schemeClr>
                </a:solidFill>
              </a:defRPr>
            </a:lvl1pPr>
          </a:lstStyle>
          <a:p>
            <a:fld id="{16A3CE9D-FB2B-49E3-B471-A7E48324FFB0}" type="datetime4">
              <a:rPr lang="nl-NL" smtClean="0"/>
              <a:pPr/>
              <a:t>24 juni 2025</a:t>
            </a:fld>
            <a:r>
              <a:rPr lang="en-US"/>
              <a:t> | </a:t>
            </a:r>
            <a:r>
              <a:rPr lang="en-US" err="1"/>
              <a:t>Voettekst</a:t>
            </a:r>
            <a:endParaRPr lang="nl-NL"/>
          </a:p>
        </p:txBody>
      </p:sp>
      <p:sp>
        <p:nvSpPr>
          <p:cNvPr id="7" name="Tijdelijke aanduiding voor afbeelding 9"/>
          <p:cNvSpPr>
            <a:spLocks noGrp="1"/>
          </p:cNvSpPr>
          <p:nvPr>
            <p:ph type="pic" sz="quarter" idx="24"/>
          </p:nvPr>
        </p:nvSpPr>
        <p:spPr>
          <a:xfrm>
            <a:off x="6095288" y="-2381"/>
            <a:ext cx="6096712" cy="6860381"/>
          </a:xfrm>
          <a:custGeom>
            <a:avLst/>
            <a:gdLst>
              <a:gd name="connsiteX0" fmla="*/ 229238 w 6096000"/>
              <a:gd name="connsiteY0" fmla="*/ 0 h 6860381"/>
              <a:gd name="connsiteX1" fmla="*/ 6091238 w 6096000"/>
              <a:gd name="connsiteY1" fmla="*/ 0 h 6860381"/>
              <a:gd name="connsiteX2" fmla="*/ 6091238 w 6096000"/>
              <a:gd name="connsiteY2" fmla="*/ 2381 h 6860381"/>
              <a:gd name="connsiteX3" fmla="*/ 6096000 w 6096000"/>
              <a:gd name="connsiteY3" fmla="*/ 2381 h 6860381"/>
              <a:gd name="connsiteX4" fmla="*/ 6096000 w 6096000"/>
              <a:gd name="connsiteY4" fmla="*/ 6860381 h 6860381"/>
              <a:gd name="connsiteX5" fmla="*/ 6095999 w 6096000"/>
              <a:gd name="connsiteY5" fmla="*/ 6860381 h 6860381"/>
              <a:gd name="connsiteX6" fmla="*/ 3832225 w 6096000"/>
              <a:gd name="connsiteY6" fmla="*/ 6860381 h 6860381"/>
              <a:gd name="connsiteX7" fmla="*/ 232201 w 6096000"/>
              <a:gd name="connsiteY7" fmla="*/ 6860381 h 6860381"/>
              <a:gd name="connsiteX8" fmla="*/ 232201 w 6096000"/>
              <a:gd name="connsiteY8" fmla="*/ 6626381 h 6860381"/>
              <a:gd name="connsiteX9" fmla="*/ 0 w 6096000"/>
              <a:gd name="connsiteY9" fmla="*/ 6626381 h 6860381"/>
              <a:gd name="connsiteX10" fmla="*/ 0 w 6096000"/>
              <a:gd name="connsiteY10" fmla="*/ 5488781 h 6860381"/>
              <a:gd name="connsiteX11" fmla="*/ 1 w 6096000"/>
              <a:gd name="connsiteY11" fmla="*/ 5488781 h 6860381"/>
              <a:gd name="connsiteX12" fmla="*/ 1 w 6096000"/>
              <a:gd name="connsiteY12" fmla="*/ 948531 h 6860381"/>
              <a:gd name="connsiteX13" fmla="*/ 1 w 6096000"/>
              <a:gd name="connsiteY13" fmla="*/ 711200 h 6860381"/>
              <a:gd name="connsiteX14" fmla="*/ 1 w 6096000"/>
              <a:gd name="connsiteY14" fmla="*/ 2381 h 6860381"/>
              <a:gd name="connsiteX15" fmla="*/ 2 w 6096000"/>
              <a:gd name="connsiteY15" fmla="*/ 2381 h 6860381"/>
              <a:gd name="connsiteX16" fmla="*/ 2 w 6096000"/>
              <a:gd name="connsiteY16" fmla="*/ 711994 h 6860381"/>
              <a:gd name="connsiteX17" fmla="*/ 233366 w 6096000"/>
              <a:gd name="connsiteY17" fmla="*/ 711994 h 6860381"/>
              <a:gd name="connsiteX18" fmla="*/ 233366 w 6096000"/>
              <a:gd name="connsiteY18" fmla="*/ 2381 h 6860381"/>
              <a:gd name="connsiteX19" fmla="*/ 229238 w 6096000"/>
              <a:gd name="connsiteY19" fmla="*/ 2381 h 6860381"/>
              <a:gd name="connsiteX0" fmla="*/ 229950 w 6096712"/>
              <a:gd name="connsiteY0" fmla="*/ 0 h 6860381"/>
              <a:gd name="connsiteX1" fmla="*/ 6091950 w 6096712"/>
              <a:gd name="connsiteY1" fmla="*/ 0 h 6860381"/>
              <a:gd name="connsiteX2" fmla="*/ 6091950 w 6096712"/>
              <a:gd name="connsiteY2" fmla="*/ 2381 h 6860381"/>
              <a:gd name="connsiteX3" fmla="*/ 6096712 w 6096712"/>
              <a:gd name="connsiteY3" fmla="*/ 2381 h 6860381"/>
              <a:gd name="connsiteX4" fmla="*/ 6096712 w 6096712"/>
              <a:gd name="connsiteY4" fmla="*/ 6860381 h 6860381"/>
              <a:gd name="connsiteX5" fmla="*/ 6096711 w 6096712"/>
              <a:gd name="connsiteY5" fmla="*/ 6860381 h 6860381"/>
              <a:gd name="connsiteX6" fmla="*/ 3832937 w 6096712"/>
              <a:gd name="connsiteY6" fmla="*/ 6860381 h 6860381"/>
              <a:gd name="connsiteX7" fmla="*/ 232913 w 6096712"/>
              <a:gd name="connsiteY7" fmla="*/ 6860381 h 6860381"/>
              <a:gd name="connsiteX8" fmla="*/ 0 w 6096712"/>
              <a:gd name="connsiteY8" fmla="*/ 6860381 h 6860381"/>
              <a:gd name="connsiteX9" fmla="*/ 712 w 6096712"/>
              <a:gd name="connsiteY9" fmla="*/ 6626381 h 6860381"/>
              <a:gd name="connsiteX10" fmla="*/ 712 w 6096712"/>
              <a:gd name="connsiteY10" fmla="*/ 5488781 h 6860381"/>
              <a:gd name="connsiteX11" fmla="*/ 713 w 6096712"/>
              <a:gd name="connsiteY11" fmla="*/ 5488781 h 6860381"/>
              <a:gd name="connsiteX12" fmla="*/ 713 w 6096712"/>
              <a:gd name="connsiteY12" fmla="*/ 948531 h 6860381"/>
              <a:gd name="connsiteX13" fmla="*/ 713 w 6096712"/>
              <a:gd name="connsiteY13" fmla="*/ 711200 h 6860381"/>
              <a:gd name="connsiteX14" fmla="*/ 713 w 6096712"/>
              <a:gd name="connsiteY14" fmla="*/ 2381 h 6860381"/>
              <a:gd name="connsiteX15" fmla="*/ 714 w 6096712"/>
              <a:gd name="connsiteY15" fmla="*/ 2381 h 6860381"/>
              <a:gd name="connsiteX16" fmla="*/ 714 w 6096712"/>
              <a:gd name="connsiteY16" fmla="*/ 711994 h 6860381"/>
              <a:gd name="connsiteX17" fmla="*/ 234078 w 6096712"/>
              <a:gd name="connsiteY17" fmla="*/ 711994 h 6860381"/>
              <a:gd name="connsiteX18" fmla="*/ 234078 w 6096712"/>
              <a:gd name="connsiteY18" fmla="*/ 2381 h 6860381"/>
              <a:gd name="connsiteX19" fmla="*/ 229950 w 6096712"/>
              <a:gd name="connsiteY19" fmla="*/ 2381 h 6860381"/>
              <a:gd name="connsiteX20" fmla="*/ 229950 w 6096712"/>
              <a:gd name="connsiteY20" fmla="*/ 0 h 68603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096712" h="6860381">
                <a:moveTo>
                  <a:pt x="229950" y="0"/>
                </a:moveTo>
                <a:lnTo>
                  <a:pt x="6091950" y="0"/>
                </a:lnTo>
                <a:lnTo>
                  <a:pt x="6091950" y="2381"/>
                </a:lnTo>
                <a:lnTo>
                  <a:pt x="6096712" y="2381"/>
                </a:lnTo>
                <a:lnTo>
                  <a:pt x="6096712" y="6860381"/>
                </a:lnTo>
                <a:lnTo>
                  <a:pt x="6096711" y="6860381"/>
                </a:lnTo>
                <a:lnTo>
                  <a:pt x="3832937" y="6860381"/>
                </a:lnTo>
                <a:lnTo>
                  <a:pt x="232913" y="6860381"/>
                </a:lnTo>
                <a:lnTo>
                  <a:pt x="0" y="6860381"/>
                </a:lnTo>
                <a:cubicBezTo>
                  <a:pt x="237" y="6782381"/>
                  <a:pt x="475" y="6704381"/>
                  <a:pt x="712" y="6626381"/>
                </a:cubicBezTo>
                <a:lnTo>
                  <a:pt x="712" y="5488781"/>
                </a:lnTo>
                <a:lnTo>
                  <a:pt x="713" y="5488781"/>
                </a:lnTo>
                <a:lnTo>
                  <a:pt x="713" y="948531"/>
                </a:lnTo>
                <a:lnTo>
                  <a:pt x="713" y="711200"/>
                </a:lnTo>
                <a:lnTo>
                  <a:pt x="713" y="2381"/>
                </a:lnTo>
                <a:lnTo>
                  <a:pt x="714" y="2381"/>
                </a:lnTo>
                <a:lnTo>
                  <a:pt x="714" y="711994"/>
                </a:lnTo>
                <a:lnTo>
                  <a:pt x="234078" y="711994"/>
                </a:lnTo>
                <a:lnTo>
                  <a:pt x="234078" y="2381"/>
                </a:lnTo>
                <a:lnTo>
                  <a:pt x="229950" y="2381"/>
                </a:lnTo>
                <a:lnTo>
                  <a:pt x="229950" y="0"/>
                </a:lnTo>
                <a:close/>
              </a:path>
            </a:pathLst>
          </a:custGeom>
          <a:solidFill>
            <a:schemeClr val="bg1">
              <a:lumMod val="85000"/>
            </a:schemeClr>
          </a:solidFill>
        </p:spPr>
        <p:txBody>
          <a:bodyPr wrap="square" anchor="ctr" anchorCtr="0">
            <a:noAutofit/>
          </a:bodyPr>
          <a:lstStyle/>
          <a:p>
            <a:r>
              <a:rPr lang="nl-NL"/>
              <a:t>Klik op het pictogram als u een afbeelding wilt toevoegen</a:t>
            </a:r>
          </a:p>
        </p:txBody>
      </p:sp>
      <p:sp>
        <p:nvSpPr>
          <p:cNvPr id="10" name="Tijdelijke aanduiding voor dianummer 14"/>
          <p:cNvSpPr txBox="1">
            <a:spLocks/>
          </p:cNvSpPr>
          <p:nvPr userDrawn="1"/>
        </p:nvSpPr>
        <p:spPr>
          <a:xfrm>
            <a:off x="6552000" y="6220800"/>
            <a:ext cx="5005389" cy="322075"/>
          </a:xfrm>
          <a:prstGeom prst="rect">
            <a:avLst/>
          </a:prstGeom>
        </p:spPr>
        <p:txBody>
          <a:bodyPr vert="horz" lIns="91440" tIns="45720" rIns="0" bIns="45720" rtlCol="0" anchor="b" anchorCtr="0"/>
          <a:lstStyle>
            <a:lvl1pPr>
              <a:defRPr>
                <a:solidFill>
                  <a:schemeClr val="bg1"/>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0A0A6AF-03C5-477E-939A-E28F7E7F05EA}" type="slidenum">
              <a:rPr kumimoji="0" lang="nl-NL" sz="1050" b="0" i="0" u="none" strike="noStrike" kern="1200" cap="none" spc="0" normalizeH="0" baseline="0" noProof="0" smtClean="0">
                <a:ln>
                  <a:noFill/>
                </a:ln>
                <a:solidFill>
                  <a:schemeClr val="bg1"/>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‹nr.›</a:t>
            </a:fld>
            <a:endParaRPr kumimoji="0" lang="nl-NL" sz="1050" b="0" i="0" u="none" strike="noStrike" kern="1200" cap="none" spc="0" normalizeH="0" baseline="0" noProof="0">
              <a:ln>
                <a:noFill/>
              </a:ln>
              <a:solidFill>
                <a:schemeClr val="bg1"/>
              </a:solidFill>
              <a:effectLst/>
              <a:uLnTx/>
              <a:uFillTx/>
              <a:latin typeface="+mn-lt"/>
              <a:ea typeface="+mn-ea"/>
              <a:cs typeface="+mn-cs"/>
            </a:endParaRPr>
          </a:p>
        </p:txBody>
      </p:sp>
    </p:spTree>
    <p:extLst>
      <p:ext uri="{BB962C8B-B14F-4D97-AF65-F5344CB8AC3E}">
        <p14:creationId xmlns:p14="http://schemas.microsoft.com/office/powerpoint/2010/main" val="1767044399"/>
      </p:ext>
    </p:extLst>
  </p:cSld>
  <p:clrMapOvr>
    <a:masterClrMapping/>
  </p:clrMapOvr>
  <p:extLst>
    <p:ext uri="{DCECCB84-F9BA-43D5-87BE-67443E8EF086}">
      <p15:sldGuideLst xmlns:p15="http://schemas.microsoft.com/office/powerpoint/2012/main">
        <p15:guide id="1" pos="3977">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ekst horizontaal A">
    <p:spTree>
      <p:nvGrpSpPr>
        <p:cNvPr id="1" name=""/>
        <p:cNvGrpSpPr/>
        <p:nvPr/>
      </p:nvGrpSpPr>
      <p:grpSpPr>
        <a:xfrm>
          <a:off x="0" y="0"/>
          <a:ext cx="0" cy="0"/>
          <a:chOff x="0" y="0"/>
          <a:chExt cx="0" cy="0"/>
        </a:xfrm>
      </p:grpSpPr>
      <p:sp>
        <p:nvSpPr>
          <p:cNvPr id="6" name="Rechthoek 5"/>
          <p:cNvSpPr/>
          <p:nvPr userDrawn="1"/>
        </p:nvSpPr>
        <p:spPr>
          <a:xfrm>
            <a:off x="0" y="-1"/>
            <a:ext cx="12192000" cy="3427413"/>
          </a:xfrm>
          <a:prstGeom prst="rect">
            <a:avLst/>
          </a:prstGeom>
          <a:solidFill>
            <a:srgbClr val="E700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ctr" defTabSz="914400" rtl="0" eaLnBrk="1" latinLnBrk="0" hangingPunct="1">
              <a:buFont typeface="Arial" charset="0"/>
              <a:buNone/>
            </a:pPr>
            <a:endParaRPr lang="nl-NL" sz="1800" kern="1200">
              <a:solidFill>
                <a:schemeClr val="lt1"/>
              </a:solidFill>
              <a:latin typeface="+mn-lt"/>
              <a:ea typeface="+mn-ea"/>
              <a:cs typeface="+mn-cs"/>
            </a:endParaRPr>
          </a:p>
        </p:txBody>
      </p:sp>
      <p:sp>
        <p:nvSpPr>
          <p:cNvPr id="2" name="Titel 1"/>
          <p:cNvSpPr>
            <a:spLocks noGrp="1"/>
          </p:cNvSpPr>
          <p:nvPr>
            <p:ph type="title"/>
          </p:nvPr>
        </p:nvSpPr>
        <p:spPr>
          <a:xfrm>
            <a:off x="635000" y="1052513"/>
            <a:ext cx="10923588" cy="2374900"/>
          </a:xfrm>
        </p:spPr>
        <p:txBody>
          <a:bodyPr anchor="t" anchorCtr="0">
            <a:normAutofit/>
          </a:bodyPr>
          <a:lstStyle>
            <a:lvl1pPr>
              <a:defRPr sz="4800">
                <a:solidFill>
                  <a:schemeClr val="bg1"/>
                </a:solidFill>
              </a:defRPr>
            </a:lvl1pPr>
          </a:lstStyle>
          <a:p>
            <a:r>
              <a:rPr lang="nl-NL"/>
              <a:t>Klik om de stijl te bewerken</a:t>
            </a:r>
          </a:p>
        </p:txBody>
      </p:sp>
      <p:sp>
        <p:nvSpPr>
          <p:cNvPr id="14" name="Tijdelijke aanduiding voor tekst 13"/>
          <p:cNvSpPr>
            <a:spLocks noGrp="1"/>
          </p:cNvSpPr>
          <p:nvPr>
            <p:ph type="body" sz="quarter" idx="13"/>
          </p:nvPr>
        </p:nvSpPr>
        <p:spPr>
          <a:xfrm>
            <a:off x="635000" y="3749487"/>
            <a:ext cx="10923588" cy="2471925"/>
          </a:xfrm>
        </p:spPr>
        <p:txBody>
          <a:bodyPr numCol="2" spcCol="46800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11" name="Tijdelijke aanduiding voor dianummer 10"/>
          <p:cNvSpPr>
            <a:spLocks noGrp="1"/>
          </p:cNvSpPr>
          <p:nvPr>
            <p:ph type="sldNum" sz="quarter" idx="16"/>
          </p:nvPr>
        </p:nvSpPr>
        <p:spPr/>
        <p:txBody>
          <a:bodyPr/>
          <a:lstStyle/>
          <a:p>
            <a:fld id="{10A0A6AF-03C5-477E-939A-E28F7E7F05EA}" type="slidenum">
              <a:rPr lang="nl-NL" smtClean="0"/>
              <a:pPr/>
              <a:t>‹nr.›</a:t>
            </a:fld>
            <a:endParaRPr lang="nl-NL"/>
          </a:p>
        </p:txBody>
      </p:sp>
      <p:sp>
        <p:nvSpPr>
          <p:cNvPr id="12" name="Tijdelijke aanduiding voor voettekst 4"/>
          <p:cNvSpPr>
            <a:spLocks noGrp="1"/>
          </p:cNvSpPr>
          <p:nvPr>
            <p:ph type="ftr" sz="quarter" idx="3"/>
          </p:nvPr>
        </p:nvSpPr>
        <p:spPr>
          <a:xfrm>
            <a:off x="635000" y="6221413"/>
            <a:ext cx="5003800" cy="322075"/>
          </a:xfrm>
          <a:prstGeom prst="rect">
            <a:avLst/>
          </a:prstGeom>
        </p:spPr>
        <p:txBody>
          <a:bodyPr vert="horz" lIns="91440" tIns="45720" rIns="91440" bIns="45720" rtlCol="0" anchor="b" anchorCtr="0"/>
          <a:lstStyle>
            <a:lvl1pPr algn="l">
              <a:defRPr sz="1050">
                <a:solidFill>
                  <a:schemeClr val="bg1">
                    <a:lumMod val="65000"/>
                  </a:schemeClr>
                </a:solidFill>
              </a:defRPr>
            </a:lvl1pPr>
          </a:lstStyle>
          <a:p>
            <a:fld id="{16A3CE9D-FB2B-49E3-B471-A7E48324FFB0}" type="datetime4">
              <a:rPr lang="nl-NL" smtClean="0"/>
              <a:pPr/>
              <a:t>24 juni 2025</a:t>
            </a:fld>
            <a:r>
              <a:rPr lang="en-US"/>
              <a:t> | </a:t>
            </a:r>
            <a:r>
              <a:rPr lang="en-US" err="1"/>
              <a:t>Voettekst</a:t>
            </a:r>
            <a:endParaRPr lang="nl-NL"/>
          </a:p>
        </p:txBody>
      </p:sp>
      <p:pic>
        <p:nvPicPr>
          <p:cNvPr id="10" name="Afbeelding 9" descr="RO_vervolgpagina_Logo_2_RGB_pos__aangepast.png"/>
          <p:cNvPicPr>
            <a:picLocks noChangeAspect="1"/>
          </p:cNvPicPr>
          <p:nvPr userDrawn="1"/>
        </p:nvPicPr>
        <p:blipFill>
          <a:blip r:embed="rId2" cstate="print"/>
          <a:stretch>
            <a:fillRect/>
          </a:stretch>
        </p:blipFill>
        <p:spPr>
          <a:xfrm>
            <a:off x="0" y="0"/>
            <a:ext cx="12192000" cy="1057656"/>
          </a:xfrm>
          <a:prstGeom prst="rect">
            <a:avLst/>
          </a:prstGeom>
        </p:spPr>
      </p:pic>
    </p:spTree>
    <p:extLst>
      <p:ext uri="{BB962C8B-B14F-4D97-AF65-F5344CB8AC3E}">
        <p14:creationId xmlns:p14="http://schemas.microsoft.com/office/powerpoint/2010/main" val="2374955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eldia 1 - Aw">
    <p:bg>
      <p:bgPr>
        <a:solidFill>
          <a:srgbClr val="E70022"/>
        </a:soli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6554588" y="1882800"/>
            <a:ext cx="5004000" cy="2336400"/>
          </a:xfrm>
        </p:spPr>
        <p:txBody>
          <a:bodyPr tIns="90000" bIns="90000" anchor="t">
            <a:normAutofit/>
          </a:bodyPr>
          <a:lstStyle>
            <a:lvl1pPr algn="l">
              <a:defRPr sz="3600">
                <a:solidFill>
                  <a:schemeClr val="tx1"/>
                </a:solidFill>
              </a:defRPr>
            </a:lvl1pPr>
          </a:lstStyle>
          <a:p>
            <a:r>
              <a:rPr lang="nl-NL"/>
              <a:t>Klik om de stijl te bewerken</a:t>
            </a:r>
          </a:p>
        </p:txBody>
      </p:sp>
      <p:sp>
        <p:nvSpPr>
          <p:cNvPr id="3" name="Ondertitel 2"/>
          <p:cNvSpPr>
            <a:spLocks noGrp="1"/>
          </p:cNvSpPr>
          <p:nvPr>
            <p:ph type="subTitle" idx="1"/>
          </p:nvPr>
        </p:nvSpPr>
        <p:spPr>
          <a:xfrm>
            <a:off x="6554588" y="4215600"/>
            <a:ext cx="5004000" cy="1339200"/>
          </a:xfrm>
        </p:spPr>
        <p:txBody>
          <a:bodyPr lIns="104400" tIns="90000" rIns="90000" bIns="46800"/>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het opmaakprofiel van de modelondertitel te bewerken</a:t>
            </a:r>
          </a:p>
        </p:txBody>
      </p:sp>
      <p:sp>
        <p:nvSpPr>
          <p:cNvPr id="6" name="Tijdelijke aanduiding voor voettekst 4"/>
          <p:cNvSpPr>
            <a:spLocks noGrp="1"/>
          </p:cNvSpPr>
          <p:nvPr>
            <p:ph type="ftr" sz="quarter" idx="3"/>
          </p:nvPr>
        </p:nvSpPr>
        <p:spPr>
          <a:xfrm>
            <a:off x="635000" y="6221413"/>
            <a:ext cx="5003800" cy="322075"/>
          </a:xfrm>
          <a:prstGeom prst="rect">
            <a:avLst/>
          </a:prstGeom>
        </p:spPr>
        <p:txBody>
          <a:bodyPr vert="horz" lIns="91440" tIns="45720" rIns="91440" bIns="45720" rtlCol="0" anchor="b" anchorCtr="0"/>
          <a:lstStyle>
            <a:lvl1pPr algn="l">
              <a:defRPr sz="1050">
                <a:solidFill>
                  <a:schemeClr val="tx1"/>
                </a:solidFill>
              </a:defRPr>
            </a:lvl1pPr>
          </a:lstStyle>
          <a:p>
            <a:fld id="{5B6AAF2B-AF0B-4194-B5A9-FCA7BFB44B8C}" type="datetime4">
              <a:rPr lang="nl-NL" smtClean="0"/>
              <a:pPr/>
              <a:t>24 juni 2025</a:t>
            </a:fld>
            <a:r>
              <a:rPr lang="en-US"/>
              <a:t> | </a:t>
            </a:r>
            <a:r>
              <a:rPr lang="en-US" err="1"/>
              <a:t>Voettekst</a:t>
            </a:r>
            <a:endParaRPr lang="nl-NL"/>
          </a:p>
        </p:txBody>
      </p:sp>
      <p:sp>
        <p:nvSpPr>
          <p:cNvPr id="7" name="Tijdelijke aanduiding voor dianummer 10"/>
          <p:cNvSpPr>
            <a:spLocks noGrp="1"/>
          </p:cNvSpPr>
          <p:nvPr>
            <p:ph type="sldNum" sz="quarter" idx="12"/>
          </p:nvPr>
        </p:nvSpPr>
        <p:spPr>
          <a:xfrm>
            <a:off x="6553199" y="6221413"/>
            <a:ext cx="5005389" cy="322075"/>
          </a:xfrm>
        </p:spPr>
        <p:txBody>
          <a:bodyPr/>
          <a:lstStyle>
            <a:lvl1pPr>
              <a:defRPr>
                <a:solidFill>
                  <a:schemeClr val="tx2"/>
                </a:solidFill>
              </a:defRPr>
            </a:lvl1pPr>
          </a:lstStyle>
          <a:p>
            <a:fld id="{10A0A6AF-03C5-477E-939A-E28F7E7F05EA}" type="slidenum">
              <a:rPr lang="nl-NL" smtClean="0"/>
              <a:pPr/>
              <a:t>‹nr.›</a:t>
            </a:fld>
            <a:endParaRPr lang="nl-NL"/>
          </a:p>
        </p:txBody>
      </p:sp>
      <p:pic>
        <p:nvPicPr>
          <p:cNvPr id="5" name="Afbeelding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494238" y="0"/>
            <a:ext cx="4547536" cy="1868558"/>
          </a:xfrm>
          <a:prstGeom prst="rect">
            <a:avLst/>
          </a:prstGeom>
        </p:spPr>
      </p:pic>
    </p:spTree>
    <p:extLst>
      <p:ext uri="{BB962C8B-B14F-4D97-AF65-F5344CB8AC3E}">
        <p14:creationId xmlns:p14="http://schemas.microsoft.com/office/powerpoint/2010/main" val="3707371430"/>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3636">
          <p15:clr>
            <a:srgbClr val="FBAE40"/>
          </p15:clr>
        </p15:guide>
        <p15:guide id="2" pos="4044">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ekst horizontaal B">
    <p:spTree>
      <p:nvGrpSpPr>
        <p:cNvPr id="1" name=""/>
        <p:cNvGrpSpPr/>
        <p:nvPr/>
      </p:nvGrpSpPr>
      <p:grpSpPr>
        <a:xfrm>
          <a:off x="0" y="0"/>
          <a:ext cx="0" cy="0"/>
          <a:chOff x="0" y="0"/>
          <a:chExt cx="0" cy="0"/>
        </a:xfrm>
      </p:grpSpPr>
      <p:sp>
        <p:nvSpPr>
          <p:cNvPr id="6" name="Rechthoek 5"/>
          <p:cNvSpPr/>
          <p:nvPr userDrawn="1"/>
        </p:nvSpPr>
        <p:spPr>
          <a:xfrm>
            <a:off x="0" y="3430587"/>
            <a:ext cx="12192000" cy="3427413"/>
          </a:xfrm>
          <a:prstGeom prst="rect">
            <a:avLst/>
          </a:prstGeom>
          <a:solidFill>
            <a:srgbClr val="E700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ctr" defTabSz="914400" rtl="0" eaLnBrk="1" latinLnBrk="0" hangingPunct="1">
              <a:buFont typeface="Arial" charset="0"/>
              <a:buNone/>
            </a:pPr>
            <a:endParaRPr lang="nl-NL" sz="1800" kern="1200">
              <a:solidFill>
                <a:schemeClr val="lt1"/>
              </a:solidFill>
              <a:latin typeface="+mn-lt"/>
              <a:ea typeface="+mn-ea"/>
              <a:cs typeface="+mn-cs"/>
            </a:endParaRPr>
          </a:p>
        </p:txBody>
      </p:sp>
      <p:sp>
        <p:nvSpPr>
          <p:cNvPr id="2" name="Titel 1"/>
          <p:cNvSpPr>
            <a:spLocks noGrp="1"/>
          </p:cNvSpPr>
          <p:nvPr>
            <p:ph type="title"/>
          </p:nvPr>
        </p:nvSpPr>
        <p:spPr>
          <a:xfrm>
            <a:off x="635000" y="1052513"/>
            <a:ext cx="10923588" cy="2374900"/>
          </a:xfrm>
        </p:spPr>
        <p:txBody>
          <a:bodyPr anchor="t" anchorCtr="0">
            <a:normAutofit/>
          </a:bodyPr>
          <a:lstStyle>
            <a:lvl1pPr>
              <a:defRPr sz="4800">
                <a:solidFill>
                  <a:schemeClr val="tx2"/>
                </a:solidFill>
              </a:defRPr>
            </a:lvl1pPr>
          </a:lstStyle>
          <a:p>
            <a:r>
              <a:rPr lang="nl-NL"/>
              <a:t>Klik om de stijl te bewerken</a:t>
            </a:r>
          </a:p>
        </p:txBody>
      </p:sp>
      <p:sp>
        <p:nvSpPr>
          <p:cNvPr id="14" name="Tijdelijke aanduiding voor tekst 13"/>
          <p:cNvSpPr>
            <a:spLocks noGrp="1"/>
          </p:cNvSpPr>
          <p:nvPr>
            <p:ph type="body" sz="quarter" idx="13"/>
          </p:nvPr>
        </p:nvSpPr>
        <p:spPr>
          <a:xfrm>
            <a:off x="635000" y="3749487"/>
            <a:ext cx="10923588" cy="2471925"/>
          </a:xfrm>
        </p:spPr>
        <p:txBody>
          <a:bodyPr numCol="2" spcCol="468000"/>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defRPr>
                <a:solidFill>
                  <a:schemeClr val="bg1"/>
                </a:solidFill>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9" name="Tijdelijke aanduiding voor dianummer 14"/>
          <p:cNvSpPr>
            <a:spLocks noGrp="1"/>
          </p:cNvSpPr>
          <p:nvPr>
            <p:ph type="sldNum" sz="quarter" idx="25"/>
          </p:nvPr>
        </p:nvSpPr>
        <p:spPr>
          <a:xfrm>
            <a:off x="6553199" y="6221413"/>
            <a:ext cx="5005389" cy="322075"/>
          </a:xfrm>
        </p:spPr>
        <p:txBody>
          <a:bodyPr/>
          <a:lstStyle>
            <a:lvl1pPr>
              <a:defRPr>
                <a:solidFill>
                  <a:schemeClr val="bg1"/>
                </a:solidFill>
              </a:defRPr>
            </a:lvl1pPr>
          </a:lstStyle>
          <a:p>
            <a:fld id="{10A0A6AF-03C5-477E-939A-E28F7E7F05EA}" type="slidenum">
              <a:rPr lang="nl-NL" smtClean="0"/>
              <a:pPr/>
              <a:t>‹nr.›</a:t>
            </a:fld>
            <a:endParaRPr lang="nl-NL"/>
          </a:p>
        </p:txBody>
      </p:sp>
      <p:sp>
        <p:nvSpPr>
          <p:cNvPr id="13" name="Tijdelijke aanduiding voor voettekst 4"/>
          <p:cNvSpPr>
            <a:spLocks noGrp="1"/>
          </p:cNvSpPr>
          <p:nvPr>
            <p:ph type="ftr" sz="quarter" idx="3"/>
          </p:nvPr>
        </p:nvSpPr>
        <p:spPr>
          <a:xfrm>
            <a:off x="635000" y="6221413"/>
            <a:ext cx="5003800" cy="322075"/>
          </a:xfrm>
          <a:prstGeom prst="rect">
            <a:avLst/>
          </a:prstGeom>
        </p:spPr>
        <p:txBody>
          <a:bodyPr vert="horz" lIns="91440" tIns="45720" rIns="91440" bIns="45720" rtlCol="0" anchor="b" anchorCtr="0"/>
          <a:lstStyle>
            <a:lvl1pPr algn="l">
              <a:defRPr sz="1050">
                <a:solidFill>
                  <a:schemeClr val="bg1"/>
                </a:solidFill>
              </a:defRPr>
            </a:lvl1pPr>
          </a:lstStyle>
          <a:p>
            <a:fld id="{16A3CE9D-FB2B-49E3-B471-A7E48324FFB0}" type="datetime4">
              <a:rPr lang="nl-NL" smtClean="0"/>
              <a:pPr/>
              <a:t>24 juni 2025</a:t>
            </a:fld>
            <a:r>
              <a:rPr lang="en-US"/>
              <a:t> | </a:t>
            </a:r>
            <a:r>
              <a:rPr lang="en-US" err="1"/>
              <a:t>Voettekst</a:t>
            </a:r>
            <a:endParaRPr lang="nl-NL"/>
          </a:p>
        </p:txBody>
      </p:sp>
    </p:spTree>
    <p:extLst>
      <p:ext uri="{BB962C8B-B14F-4D97-AF65-F5344CB8AC3E}">
        <p14:creationId xmlns:p14="http://schemas.microsoft.com/office/powerpoint/2010/main" val="125344557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Afbeelding horizontaal kleur">
    <p:bg>
      <p:bgPr>
        <a:solidFill>
          <a:srgbClr val="E70022"/>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634205" y="3888000"/>
            <a:ext cx="5004595" cy="2333413"/>
          </a:xfrm>
        </p:spPr>
        <p:txBody>
          <a:bodyPr anchor="t" anchorCtr="0"/>
          <a:lstStyle>
            <a:lvl1pPr>
              <a:defRPr>
                <a:solidFill>
                  <a:schemeClr val="tx1"/>
                </a:solidFill>
              </a:defRPr>
            </a:lvl1pPr>
          </a:lstStyle>
          <a:p>
            <a:r>
              <a:rPr lang="nl-NL"/>
              <a:t>Klik om de stijl te bewerken</a:t>
            </a:r>
          </a:p>
        </p:txBody>
      </p:sp>
      <p:sp>
        <p:nvSpPr>
          <p:cNvPr id="6" name="Tijdelijke aanduiding voor tekst 13"/>
          <p:cNvSpPr>
            <a:spLocks noGrp="1"/>
          </p:cNvSpPr>
          <p:nvPr>
            <p:ph type="body" sz="quarter" idx="13"/>
          </p:nvPr>
        </p:nvSpPr>
        <p:spPr>
          <a:xfrm>
            <a:off x="6554588" y="3888000"/>
            <a:ext cx="5004000" cy="2333413"/>
          </a:xfrm>
        </p:spPr>
        <p:txBody>
          <a:bodyPr tIns="50400" numCol="1" spcCol="468000" anchor="t" anchorCtr="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13" name="Tijdelijke aanduiding voor dianummer 12"/>
          <p:cNvSpPr>
            <a:spLocks noGrp="1"/>
          </p:cNvSpPr>
          <p:nvPr>
            <p:ph type="sldNum" sz="quarter" idx="17"/>
          </p:nvPr>
        </p:nvSpPr>
        <p:spPr/>
        <p:txBody>
          <a:bodyPr/>
          <a:lstStyle>
            <a:lvl1pPr>
              <a:defRPr>
                <a:solidFill>
                  <a:schemeClr val="tx2"/>
                </a:solidFill>
              </a:defRPr>
            </a:lvl1pPr>
          </a:lstStyle>
          <a:p>
            <a:fld id="{10A0A6AF-03C5-477E-939A-E28F7E7F05EA}" type="slidenum">
              <a:rPr lang="nl-NL" smtClean="0"/>
              <a:pPr/>
              <a:t>‹nr.›</a:t>
            </a:fld>
            <a:endParaRPr lang="nl-NL"/>
          </a:p>
        </p:txBody>
      </p:sp>
      <p:sp>
        <p:nvSpPr>
          <p:cNvPr id="8" name="Tijdelijke aanduiding voor voettekst 4"/>
          <p:cNvSpPr>
            <a:spLocks noGrp="1"/>
          </p:cNvSpPr>
          <p:nvPr>
            <p:ph type="ftr" sz="quarter" idx="3"/>
          </p:nvPr>
        </p:nvSpPr>
        <p:spPr>
          <a:xfrm>
            <a:off x="635000" y="6221413"/>
            <a:ext cx="5003800" cy="322075"/>
          </a:xfrm>
          <a:prstGeom prst="rect">
            <a:avLst/>
          </a:prstGeom>
        </p:spPr>
        <p:txBody>
          <a:bodyPr vert="horz" lIns="91440" tIns="45720" rIns="91440" bIns="45720" rtlCol="0" anchor="b" anchorCtr="0"/>
          <a:lstStyle>
            <a:lvl1pPr algn="l">
              <a:defRPr sz="1050">
                <a:solidFill>
                  <a:schemeClr val="tx1"/>
                </a:solidFill>
              </a:defRPr>
            </a:lvl1pPr>
          </a:lstStyle>
          <a:p>
            <a:fld id="{16A3CE9D-FB2B-49E3-B471-A7E48324FFB0}" type="datetime4">
              <a:rPr lang="nl-NL" smtClean="0"/>
              <a:pPr/>
              <a:t>24 juni 2025</a:t>
            </a:fld>
            <a:r>
              <a:rPr lang="en-US"/>
              <a:t> | </a:t>
            </a:r>
            <a:r>
              <a:rPr lang="en-US" err="1"/>
              <a:t>Voettekst</a:t>
            </a:r>
            <a:endParaRPr lang="nl-NL"/>
          </a:p>
        </p:txBody>
      </p:sp>
      <p:sp>
        <p:nvSpPr>
          <p:cNvPr id="9" name="Tijdelijke aanduiding voor afbeelding 11"/>
          <p:cNvSpPr>
            <a:spLocks noGrp="1"/>
          </p:cNvSpPr>
          <p:nvPr>
            <p:ph type="pic" sz="quarter" idx="14"/>
          </p:nvPr>
        </p:nvSpPr>
        <p:spPr>
          <a:xfrm>
            <a:off x="0" y="0"/>
            <a:ext cx="12192000" cy="3427413"/>
          </a:xfrm>
          <a:custGeom>
            <a:avLst/>
            <a:gdLst>
              <a:gd name="connsiteX0" fmla="*/ 0 w 12192000"/>
              <a:gd name="connsiteY0" fmla="*/ 0 h 3427413"/>
              <a:gd name="connsiteX1" fmla="*/ 5862638 w 12192000"/>
              <a:gd name="connsiteY1" fmla="*/ 0 h 3427413"/>
              <a:gd name="connsiteX2" fmla="*/ 5862638 w 12192000"/>
              <a:gd name="connsiteY2" fmla="*/ 709613 h 3427413"/>
              <a:gd name="connsiteX3" fmla="*/ 6329363 w 12192000"/>
              <a:gd name="connsiteY3" fmla="*/ 709613 h 3427413"/>
              <a:gd name="connsiteX4" fmla="*/ 6329363 w 12192000"/>
              <a:gd name="connsiteY4" fmla="*/ 0 h 3427413"/>
              <a:gd name="connsiteX5" fmla="*/ 12192000 w 12192000"/>
              <a:gd name="connsiteY5" fmla="*/ 0 h 3427413"/>
              <a:gd name="connsiteX6" fmla="*/ 12192000 w 12192000"/>
              <a:gd name="connsiteY6" fmla="*/ 3427413 h 3427413"/>
              <a:gd name="connsiteX7" fmla="*/ 0 w 12192000"/>
              <a:gd name="connsiteY7" fmla="*/ 3427413 h 3427413"/>
              <a:gd name="connsiteX0" fmla="*/ 0 w 12192000"/>
              <a:gd name="connsiteY0" fmla="*/ 0 h 3427413"/>
              <a:gd name="connsiteX1" fmla="*/ 5862638 w 12192000"/>
              <a:gd name="connsiteY1" fmla="*/ 0 h 3427413"/>
              <a:gd name="connsiteX2" fmla="*/ 5862638 w 12192000"/>
              <a:gd name="connsiteY2" fmla="*/ 709613 h 3427413"/>
              <a:gd name="connsiteX3" fmla="*/ 6329363 w 12192000"/>
              <a:gd name="connsiteY3" fmla="*/ 704462 h 3427413"/>
              <a:gd name="connsiteX4" fmla="*/ 6329363 w 12192000"/>
              <a:gd name="connsiteY4" fmla="*/ 0 h 3427413"/>
              <a:gd name="connsiteX5" fmla="*/ 12192000 w 12192000"/>
              <a:gd name="connsiteY5" fmla="*/ 0 h 3427413"/>
              <a:gd name="connsiteX6" fmla="*/ 12192000 w 12192000"/>
              <a:gd name="connsiteY6" fmla="*/ 3427413 h 3427413"/>
              <a:gd name="connsiteX7" fmla="*/ 0 w 12192000"/>
              <a:gd name="connsiteY7" fmla="*/ 3427413 h 3427413"/>
              <a:gd name="connsiteX8" fmla="*/ 0 w 12192000"/>
              <a:gd name="connsiteY8" fmla="*/ 0 h 3427413"/>
              <a:gd name="connsiteX0" fmla="*/ 0 w 12192000"/>
              <a:gd name="connsiteY0" fmla="*/ 0 h 3427413"/>
              <a:gd name="connsiteX1" fmla="*/ 5862638 w 12192000"/>
              <a:gd name="connsiteY1" fmla="*/ 0 h 3427413"/>
              <a:gd name="connsiteX2" fmla="*/ 5857487 w 12192000"/>
              <a:gd name="connsiteY2" fmla="*/ 704461 h 3427413"/>
              <a:gd name="connsiteX3" fmla="*/ 6329363 w 12192000"/>
              <a:gd name="connsiteY3" fmla="*/ 704462 h 3427413"/>
              <a:gd name="connsiteX4" fmla="*/ 6329363 w 12192000"/>
              <a:gd name="connsiteY4" fmla="*/ 0 h 3427413"/>
              <a:gd name="connsiteX5" fmla="*/ 12192000 w 12192000"/>
              <a:gd name="connsiteY5" fmla="*/ 0 h 3427413"/>
              <a:gd name="connsiteX6" fmla="*/ 12192000 w 12192000"/>
              <a:gd name="connsiteY6" fmla="*/ 3427413 h 3427413"/>
              <a:gd name="connsiteX7" fmla="*/ 0 w 12192000"/>
              <a:gd name="connsiteY7" fmla="*/ 3427413 h 3427413"/>
              <a:gd name="connsiteX8" fmla="*/ 0 w 12192000"/>
              <a:gd name="connsiteY8" fmla="*/ 0 h 3427413"/>
              <a:gd name="connsiteX0" fmla="*/ 0 w 12192000"/>
              <a:gd name="connsiteY0" fmla="*/ 0 h 3427413"/>
              <a:gd name="connsiteX1" fmla="*/ 5862638 w 12192000"/>
              <a:gd name="connsiteY1" fmla="*/ 0 h 3427413"/>
              <a:gd name="connsiteX2" fmla="*/ 5857487 w 12192000"/>
              <a:gd name="connsiteY2" fmla="*/ 696945 h 3427413"/>
              <a:gd name="connsiteX3" fmla="*/ 6329363 w 12192000"/>
              <a:gd name="connsiteY3" fmla="*/ 704462 h 3427413"/>
              <a:gd name="connsiteX4" fmla="*/ 6329363 w 12192000"/>
              <a:gd name="connsiteY4" fmla="*/ 0 h 3427413"/>
              <a:gd name="connsiteX5" fmla="*/ 12192000 w 12192000"/>
              <a:gd name="connsiteY5" fmla="*/ 0 h 3427413"/>
              <a:gd name="connsiteX6" fmla="*/ 12192000 w 12192000"/>
              <a:gd name="connsiteY6" fmla="*/ 3427413 h 3427413"/>
              <a:gd name="connsiteX7" fmla="*/ 0 w 12192000"/>
              <a:gd name="connsiteY7" fmla="*/ 3427413 h 3427413"/>
              <a:gd name="connsiteX8" fmla="*/ 0 w 12192000"/>
              <a:gd name="connsiteY8" fmla="*/ 0 h 3427413"/>
              <a:gd name="connsiteX0" fmla="*/ 0 w 12192000"/>
              <a:gd name="connsiteY0" fmla="*/ 0 h 3427413"/>
              <a:gd name="connsiteX1" fmla="*/ 5862638 w 12192000"/>
              <a:gd name="connsiteY1" fmla="*/ 0 h 3427413"/>
              <a:gd name="connsiteX2" fmla="*/ 5857487 w 12192000"/>
              <a:gd name="connsiteY2" fmla="*/ 696945 h 3427413"/>
              <a:gd name="connsiteX3" fmla="*/ 6329363 w 12192000"/>
              <a:gd name="connsiteY3" fmla="*/ 696946 h 3427413"/>
              <a:gd name="connsiteX4" fmla="*/ 6329363 w 12192000"/>
              <a:gd name="connsiteY4" fmla="*/ 0 h 3427413"/>
              <a:gd name="connsiteX5" fmla="*/ 12192000 w 12192000"/>
              <a:gd name="connsiteY5" fmla="*/ 0 h 3427413"/>
              <a:gd name="connsiteX6" fmla="*/ 12192000 w 12192000"/>
              <a:gd name="connsiteY6" fmla="*/ 3427413 h 3427413"/>
              <a:gd name="connsiteX7" fmla="*/ 0 w 12192000"/>
              <a:gd name="connsiteY7" fmla="*/ 3427413 h 3427413"/>
              <a:gd name="connsiteX8" fmla="*/ 0 w 12192000"/>
              <a:gd name="connsiteY8" fmla="*/ 0 h 3427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2000" h="3427413">
                <a:moveTo>
                  <a:pt x="0" y="0"/>
                </a:moveTo>
                <a:lnTo>
                  <a:pt x="5862638" y="0"/>
                </a:lnTo>
                <a:lnTo>
                  <a:pt x="5857487" y="696945"/>
                </a:lnTo>
                <a:lnTo>
                  <a:pt x="6329363" y="696946"/>
                </a:lnTo>
                <a:lnTo>
                  <a:pt x="6329363" y="0"/>
                </a:lnTo>
                <a:lnTo>
                  <a:pt x="12192000" y="0"/>
                </a:lnTo>
                <a:lnTo>
                  <a:pt x="12192000" y="3427413"/>
                </a:lnTo>
                <a:lnTo>
                  <a:pt x="0" y="3427413"/>
                </a:lnTo>
                <a:lnTo>
                  <a:pt x="0" y="0"/>
                </a:lnTo>
                <a:close/>
              </a:path>
            </a:pathLst>
          </a:custGeom>
          <a:solidFill>
            <a:schemeClr val="tx1">
              <a:lumMod val="85000"/>
            </a:schemeClr>
          </a:solidFill>
        </p:spPr>
        <p:txBody>
          <a:bodyPr wrap="square" lIns="720000" tIns="1152000">
            <a:noAutofit/>
          </a:bodyPr>
          <a:lstStyle>
            <a:lvl1pPr>
              <a:tabLst>
                <a:tab pos="1619250" algn="l"/>
              </a:tabLst>
              <a:defRPr>
                <a:solidFill>
                  <a:schemeClr val="bg1"/>
                </a:solidFill>
              </a:defRPr>
            </a:lvl1pPr>
          </a:lstStyle>
          <a:p>
            <a:r>
              <a:rPr lang="nl-NL"/>
              <a:t>Klik op het pictogram als u een afbeelding wilt toevoegen</a:t>
            </a:r>
          </a:p>
        </p:txBody>
      </p:sp>
    </p:spTree>
    <p:extLst>
      <p:ext uri="{BB962C8B-B14F-4D97-AF65-F5344CB8AC3E}">
        <p14:creationId xmlns:p14="http://schemas.microsoft.com/office/powerpoint/2010/main" val="971978295"/>
      </p:ext>
    </p:extLst>
  </p:cSld>
  <p:clrMapOvr>
    <a:overrideClrMapping bg1="dk1" tx1="lt1" bg2="dk2" tx2="lt2" accent1="accent1" accent2="accent2" accent3="accent3" accent4="accent4" accent5="accent5" accent6="accent6" hlink="hlink" folHlink="folHlink"/>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Afbeelding horizontaal wit">
    <p:spTree>
      <p:nvGrpSpPr>
        <p:cNvPr id="1" name=""/>
        <p:cNvGrpSpPr/>
        <p:nvPr/>
      </p:nvGrpSpPr>
      <p:grpSpPr>
        <a:xfrm>
          <a:off x="0" y="0"/>
          <a:ext cx="0" cy="0"/>
          <a:chOff x="0" y="0"/>
          <a:chExt cx="0" cy="0"/>
        </a:xfrm>
      </p:grpSpPr>
      <p:sp>
        <p:nvSpPr>
          <p:cNvPr id="14" name="Tijdelijke aanduiding voor tekst 13"/>
          <p:cNvSpPr>
            <a:spLocks noGrp="1"/>
          </p:cNvSpPr>
          <p:nvPr>
            <p:ph type="body" sz="quarter" idx="13"/>
          </p:nvPr>
        </p:nvSpPr>
        <p:spPr>
          <a:xfrm>
            <a:off x="6553199" y="3888000"/>
            <a:ext cx="5004000" cy="2333413"/>
          </a:xfrm>
        </p:spPr>
        <p:txBody>
          <a:bodyPr tIns="50400" numCol="1" spcCol="468000" anchor="t" anchorCtr="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2" name="Titel 1"/>
          <p:cNvSpPr>
            <a:spLocks noGrp="1"/>
          </p:cNvSpPr>
          <p:nvPr>
            <p:ph type="title"/>
          </p:nvPr>
        </p:nvSpPr>
        <p:spPr>
          <a:xfrm>
            <a:off x="634206" y="3888000"/>
            <a:ext cx="5004594" cy="2333413"/>
          </a:xfrm>
        </p:spPr>
        <p:txBody>
          <a:bodyPr anchor="t" anchorCtr="0"/>
          <a:lstStyle/>
          <a:p>
            <a:r>
              <a:rPr lang="nl-NL"/>
              <a:t>Klik om de stijl te bewerken</a:t>
            </a:r>
          </a:p>
        </p:txBody>
      </p:sp>
      <p:sp>
        <p:nvSpPr>
          <p:cNvPr id="11" name="Tijdelijke aanduiding voor dianummer 10"/>
          <p:cNvSpPr>
            <a:spLocks noGrp="1"/>
          </p:cNvSpPr>
          <p:nvPr>
            <p:ph type="sldNum" sz="quarter" idx="17"/>
          </p:nvPr>
        </p:nvSpPr>
        <p:spPr/>
        <p:txBody>
          <a:bodyPr/>
          <a:lstStyle/>
          <a:p>
            <a:fld id="{10A0A6AF-03C5-477E-939A-E28F7E7F05EA}" type="slidenum">
              <a:rPr lang="nl-NL" smtClean="0"/>
              <a:pPr/>
              <a:t>‹nr.›</a:t>
            </a:fld>
            <a:endParaRPr lang="nl-NL"/>
          </a:p>
        </p:txBody>
      </p:sp>
      <p:sp>
        <p:nvSpPr>
          <p:cNvPr id="8" name="Tijdelijke aanduiding voor voettekst 4"/>
          <p:cNvSpPr>
            <a:spLocks noGrp="1"/>
          </p:cNvSpPr>
          <p:nvPr>
            <p:ph type="ftr" sz="quarter" idx="3"/>
          </p:nvPr>
        </p:nvSpPr>
        <p:spPr>
          <a:xfrm>
            <a:off x="635000" y="6221413"/>
            <a:ext cx="5003800" cy="322075"/>
          </a:xfrm>
          <a:prstGeom prst="rect">
            <a:avLst/>
          </a:prstGeom>
        </p:spPr>
        <p:txBody>
          <a:bodyPr vert="horz" lIns="91440" tIns="45720" rIns="91440" bIns="45720" rtlCol="0" anchor="b" anchorCtr="0"/>
          <a:lstStyle>
            <a:lvl1pPr algn="l">
              <a:defRPr sz="1050">
                <a:solidFill>
                  <a:schemeClr val="bg1">
                    <a:lumMod val="65000"/>
                  </a:schemeClr>
                </a:solidFill>
              </a:defRPr>
            </a:lvl1pPr>
          </a:lstStyle>
          <a:p>
            <a:fld id="{16A3CE9D-FB2B-49E3-B471-A7E48324FFB0}" type="datetime4">
              <a:rPr lang="nl-NL" smtClean="0"/>
              <a:pPr/>
              <a:t>24 juni 2025</a:t>
            </a:fld>
            <a:r>
              <a:rPr lang="en-US"/>
              <a:t> | </a:t>
            </a:r>
            <a:r>
              <a:rPr lang="en-US" err="1"/>
              <a:t>Voettekst</a:t>
            </a:r>
            <a:endParaRPr lang="nl-NL"/>
          </a:p>
        </p:txBody>
      </p:sp>
      <p:sp>
        <p:nvSpPr>
          <p:cNvPr id="7" name="Tijdelijke aanduiding voor afbeelding 11"/>
          <p:cNvSpPr>
            <a:spLocks noGrp="1"/>
          </p:cNvSpPr>
          <p:nvPr>
            <p:ph type="pic" sz="quarter" idx="14"/>
          </p:nvPr>
        </p:nvSpPr>
        <p:spPr>
          <a:xfrm>
            <a:off x="0" y="0"/>
            <a:ext cx="12192000" cy="3427413"/>
          </a:xfrm>
          <a:custGeom>
            <a:avLst/>
            <a:gdLst>
              <a:gd name="connsiteX0" fmla="*/ 0 w 12192000"/>
              <a:gd name="connsiteY0" fmla="*/ 0 h 3427413"/>
              <a:gd name="connsiteX1" fmla="*/ 5862638 w 12192000"/>
              <a:gd name="connsiteY1" fmla="*/ 0 h 3427413"/>
              <a:gd name="connsiteX2" fmla="*/ 5862638 w 12192000"/>
              <a:gd name="connsiteY2" fmla="*/ 709613 h 3427413"/>
              <a:gd name="connsiteX3" fmla="*/ 6329363 w 12192000"/>
              <a:gd name="connsiteY3" fmla="*/ 709613 h 3427413"/>
              <a:gd name="connsiteX4" fmla="*/ 6329363 w 12192000"/>
              <a:gd name="connsiteY4" fmla="*/ 0 h 3427413"/>
              <a:gd name="connsiteX5" fmla="*/ 12192000 w 12192000"/>
              <a:gd name="connsiteY5" fmla="*/ 0 h 3427413"/>
              <a:gd name="connsiteX6" fmla="*/ 12192000 w 12192000"/>
              <a:gd name="connsiteY6" fmla="*/ 3427413 h 3427413"/>
              <a:gd name="connsiteX7" fmla="*/ 0 w 12192000"/>
              <a:gd name="connsiteY7" fmla="*/ 3427413 h 3427413"/>
              <a:gd name="connsiteX0" fmla="*/ 0 w 12192000"/>
              <a:gd name="connsiteY0" fmla="*/ 0 h 3427413"/>
              <a:gd name="connsiteX1" fmla="*/ 5862638 w 12192000"/>
              <a:gd name="connsiteY1" fmla="*/ 0 h 3427413"/>
              <a:gd name="connsiteX2" fmla="*/ 5862638 w 12192000"/>
              <a:gd name="connsiteY2" fmla="*/ 709613 h 3427413"/>
              <a:gd name="connsiteX3" fmla="*/ 6329363 w 12192000"/>
              <a:gd name="connsiteY3" fmla="*/ 704462 h 3427413"/>
              <a:gd name="connsiteX4" fmla="*/ 6329363 w 12192000"/>
              <a:gd name="connsiteY4" fmla="*/ 0 h 3427413"/>
              <a:gd name="connsiteX5" fmla="*/ 12192000 w 12192000"/>
              <a:gd name="connsiteY5" fmla="*/ 0 h 3427413"/>
              <a:gd name="connsiteX6" fmla="*/ 12192000 w 12192000"/>
              <a:gd name="connsiteY6" fmla="*/ 3427413 h 3427413"/>
              <a:gd name="connsiteX7" fmla="*/ 0 w 12192000"/>
              <a:gd name="connsiteY7" fmla="*/ 3427413 h 3427413"/>
              <a:gd name="connsiteX8" fmla="*/ 0 w 12192000"/>
              <a:gd name="connsiteY8" fmla="*/ 0 h 3427413"/>
              <a:gd name="connsiteX0" fmla="*/ 0 w 12192000"/>
              <a:gd name="connsiteY0" fmla="*/ 0 h 3427413"/>
              <a:gd name="connsiteX1" fmla="*/ 5862638 w 12192000"/>
              <a:gd name="connsiteY1" fmla="*/ 0 h 3427413"/>
              <a:gd name="connsiteX2" fmla="*/ 5857487 w 12192000"/>
              <a:gd name="connsiteY2" fmla="*/ 704461 h 3427413"/>
              <a:gd name="connsiteX3" fmla="*/ 6329363 w 12192000"/>
              <a:gd name="connsiteY3" fmla="*/ 704462 h 3427413"/>
              <a:gd name="connsiteX4" fmla="*/ 6329363 w 12192000"/>
              <a:gd name="connsiteY4" fmla="*/ 0 h 3427413"/>
              <a:gd name="connsiteX5" fmla="*/ 12192000 w 12192000"/>
              <a:gd name="connsiteY5" fmla="*/ 0 h 3427413"/>
              <a:gd name="connsiteX6" fmla="*/ 12192000 w 12192000"/>
              <a:gd name="connsiteY6" fmla="*/ 3427413 h 3427413"/>
              <a:gd name="connsiteX7" fmla="*/ 0 w 12192000"/>
              <a:gd name="connsiteY7" fmla="*/ 3427413 h 3427413"/>
              <a:gd name="connsiteX8" fmla="*/ 0 w 12192000"/>
              <a:gd name="connsiteY8" fmla="*/ 0 h 3427413"/>
              <a:gd name="connsiteX0" fmla="*/ 0 w 12192000"/>
              <a:gd name="connsiteY0" fmla="*/ 0 h 3427413"/>
              <a:gd name="connsiteX1" fmla="*/ 5862638 w 12192000"/>
              <a:gd name="connsiteY1" fmla="*/ 0 h 3427413"/>
              <a:gd name="connsiteX2" fmla="*/ 5857487 w 12192000"/>
              <a:gd name="connsiteY2" fmla="*/ 696945 h 3427413"/>
              <a:gd name="connsiteX3" fmla="*/ 6329363 w 12192000"/>
              <a:gd name="connsiteY3" fmla="*/ 704462 h 3427413"/>
              <a:gd name="connsiteX4" fmla="*/ 6329363 w 12192000"/>
              <a:gd name="connsiteY4" fmla="*/ 0 h 3427413"/>
              <a:gd name="connsiteX5" fmla="*/ 12192000 w 12192000"/>
              <a:gd name="connsiteY5" fmla="*/ 0 h 3427413"/>
              <a:gd name="connsiteX6" fmla="*/ 12192000 w 12192000"/>
              <a:gd name="connsiteY6" fmla="*/ 3427413 h 3427413"/>
              <a:gd name="connsiteX7" fmla="*/ 0 w 12192000"/>
              <a:gd name="connsiteY7" fmla="*/ 3427413 h 3427413"/>
              <a:gd name="connsiteX8" fmla="*/ 0 w 12192000"/>
              <a:gd name="connsiteY8" fmla="*/ 0 h 3427413"/>
              <a:gd name="connsiteX0" fmla="*/ 0 w 12192000"/>
              <a:gd name="connsiteY0" fmla="*/ 0 h 3427413"/>
              <a:gd name="connsiteX1" fmla="*/ 5862638 w 12192000"/>
              <a:gd name="connsiteY1" fmla="*/ 0 h 3427413"/>
              <a:gd name="connsiteX2" fmla="*/ 5857487 w 12192000"/>
              <a:gd name="connsiteY2" fmla="*/ 696945 h 3427413"/>
              <a:gd name="connsiteX3" fmla="*/ 6329363 w 12192000"/>
              <a:gd name="connsiteY3" fmla="*/ 696946 h 3427413"/>
              <a:gd name="connsiteX4" fmla="*/ 6329363 w 12192000"/>
              <a:gd name="connsiteY4" fmla="*/ 0 h 3427413"/>
              <a:gd name="connsiteX5" fmla="*/ 12192000 w 12192000"/>
              <a:gd name="connsiteY5" fmla="*/ 0 h 3427413"/>
              <a:gd name="connsiteX6" fmla="*/ 12192000 w 12192000"/>
              <a:gd name="connsiteY6" fmla="*/ 3427413 h 3427413"/>
              <a:gd name="connsiteX7" fmla="*/ 0 w 12192000"/>
              <a:gd name="connsiteY7" fmla="*/ 3427413 h 3427413"/>
              <a:gd name="connsiteX8" fmla="*/ 0 w 12192000"/>
              <a:gd name="connsiteY8" fmla="*/ 0 h 3427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2000" h="3427413">
                <a:moveTo>
                  <a:pt x="0" y="0"/>
                </a:moveTo>
                <a:lnTo>
                  <a:pt x="5862638" y="0"/>
                </a:lnTo>
                <a:lnTo>
                  <a:pt x="5857487" y="696945"/>
                </a:lnTo>
                <a:lnTo>
                  <a:pt x="6329363" y="696946"/>
                </a:lnTo>
                <a:lnTo>
                  <a:pt x="6329363" y="0"/>
                </a:lnTo>
                <a:lnTo>
                  <a:pt x="12192000" y="0"/>
                </a:lnTo>
                <a:lnTo>
                  <a:pt x="12192000" y="3427413"/>
                </a:lnTo>
                <a:lnTo>
                  <a:pt x="0" y="3427413"/>
                </a:lnTo>
                <a:lnTo>
                  <a:pt x="0" y="0"/>
                </a:lnTo>
                <a:close/>
              </a:path>
            </a:pathLst>
          </a:custGeom>
          <a:solidFill>
            <a:schemeClr val="bg1">
              <a:lumMod val="85000"/>
            </a:schemeClr>
          </a:solidFill>
        </p:spPr>
        <p:txBody>
          <a:bodyPr wrap="square" lIns="720000" tIns="1152000">
            <a:noAutofit/>
          </a:bodyPr>
          <a:lstStyle>
            <a:lvl1pPr>
              <a:tabLst>
                <a:tab pos="1619250" algn="l"/>
              </a:tabLst>
              <a:defRPr>
                <a:solidFill>
                  <a:schemeClr val="tx1"/>
                </a:solidFill>
              </a:defRPr>
            </a:lvl1pPr>
          </a:lstStyle>
          <a:p>
            <a:r>
              <a:rPr lang="nl-NL"/>
              <a:t>Klik op het pictogram als u een afbeelding wilt toevoegen</a:t>
            </a:r>
          </a:p>
        </p:txBody>
      </p:sp>
    </p:spTree>
    <p:extLst>
      <p:ext uri="{BB962C8B-B14F-4D97-AF65-F5344CB8AC3E}">
        <p14:creationId xmlns:p14="http://schemas.microsoft.com/office/powerpoint/2010/main" val="231074160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Afbeelding hor. kleur zonder titel">
    <p:bg>
      <p:bgPr>
        <a:solidFill>
          <a:srgbClr val="E70022"/>
        </a:solidFill>
        <a:effectLst/>
      </p:bgPr>
    </p:bg>
    <p:spTree>
      <p:nvGrpSpPr>
        <p:cNvPr id="1" name=""/>
        <p:cNvGrpSpPr/>
        <p:nvPr/>
      </p:nvGrpSpPr>
      <p:grpSpPr>
        <a:xfrm>
          <a:off x="0" y="0"/>
          <a:ext cx="0" cy="0"/>
          <a:chOff x="0" y="0"/>
          <a:chExt cx="0" cy="0"/>
        </a:xfrm>
      </p:grpSpPr>
      <p:sp>
        <p:nvSpPr>
          <p:cNvPr id="14" name="Tijdelijke aanduiding voor tekst 13"/>
          <p:cNvSpPr>
            <a:spLocks noGrp="1"/>
          </p:cNvSpPr>
          <p:nvPr>
            <p:ph type="body" sz="quarter" idx="13"/>
          </p:nvPr>
        </p:nvSpPr>
        <p:spPr>
          <a:xfrm>
            <a:off x="635000" y="3888000"/>
            <a:ext cx="10923588" cy="2333413"/>
          </a:xfrm>
        </p:spPr>
        <p:txBody>
          <a:bodyPr tIns="50400" numCol="2" spcCol="46800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10" name="Tijdelijke aanduiding voor dianummer 9"/>
          <p:cNvSpPr>
            <a:spLocks noGrp="1"/>
          </p:cNvSpPr>
          <p:nvPr>
            <p:ph type="sldNum" sz="quarter" idx="17"/>
          </p:nvPr>
        </p:nvSpPr>
        <p:spPr/>
        <p:txBody>
          <a:bodyPr/>
          <a:lstStyle>
            <a:lvl1pPr>
              <a:defRPr>
                <a:solidFill>
                  <a:schemeClr val="tx2"/>
                </a:solidFill>
              </a:defRPr>
            </a:lvl1pPr>
          </a:lstStyle>
          <a:p>
            <a:fld id="{10A0A6AF-03C5-477E-939A-E28F7E7F05EA}" type="slidenum">
              <a:rPr lang="nl-NL" smtClean="0"/>
              <a:pPr/>
              <a:t>‹nr.›</a:t>
            </a:fld>
            <a:endParaRPr lang="nl-NL"/>
          </a:p>
        </p:txBody>
      </p:sp>
      <p:sp>
        <p:nvSpPr>
          <p:cNvPr id="7" name="Tijdelijke aanduiding voor voettekst 4"/>
          <p:cNvSpPr>
            <a:spLocks noGrp="1"/>
          </p:cNvSpPr>
          <p:nvPr>
            <p:ph type="ftr" sz="quarter" idx="3"/>
          </p:nvPr>
        </p:nvSpPr>
        <p:spPr>
          <a:xfrm>
            <a:off x="635000" y="6221413"/>
            <a:ext cx="5003800" cy="322075"/>
          </a:xfrm>
          <a:prstGeom prst="rect">
            <a:avLst/>
          </a:prstGeom>
        </p:spPr>
        <p:txBody>
          <a:bodyPr vert="horz" lIns="91440" tIns="45720" rIns="91440" bIns="45720" rtlCol="0" anchor="b" anchorCtr="0"/>
          <a:lstStyle>
            <a:lvl1pPr algn="l">
              <a:defRPr sz="1050">
                <a:solidFill>
                  <a:schemeClr val="tx1"/>
                </a:solidFill>
              </a:defRPr>
            </a:lvl1pPr>
          </a:lstStyle>
          <a:p>
            <a:fld id="{16A3CE9D-FB2B-49E3-B471-A7E48324FFB0}" type="datetime4">
              <a:rPr lang="nl-NL" smtClean="0"/>
              <a:pPr/>
              <a:t>24 juni 2025</a:t>
            </a:fld>
            <a:r>
              <a:rPr lang="en-US"/>
              <a:t> | </a:t>
            </a:r>
            <a:r>
              <a:rPr lang="en-US" err="1"/>
              <a:t>Voettekst</a:t>
            </a:r>
            <a:endParaRPr lang="nl-NL"/>
          </a:p>
        </p:txBody>
      </p:sp>
      <p:sp>
        <p:nvSpPr>
          <p:cNvPr id="6" name="Tijdelijke aanduiding voor afbeelding 11"/>
          <p:cNvSpPr>
            <a:spLocks noGrp="1"/>
          </p:cNvSpPr>
          <p:nvPr>
            <p:ph type="pic" sz="quarter" idx="14"/>
          </p:nvPr>
        </p:nvSpPr>
        <p:spPr>
          <a:xfrm>
            <a:off x="0" y="0"/>
            <a:ext cx="12192000" cy="3427413"/>
          </a:xfrm>
          <a:custGeom>
            <a:avLst/>
            <a:gdLst>
              <a:gd name="connsiteX0" fmla="*/ 0 w 12192000"/>
              <a:gd name="connsiteY0" fmla="*/ 0 h 3427413"/>
              <a:gd name="connsiteX1" fmla="*/ 5862638 w 12192000"/>
              <a:gd name="connsiteY1" fmla="*/ 0 h 3427413"/>
              <a:gd name="connsiteX2" fmla="*/ 5862638 w 12192000"/>
              <a:gd name="connsiteY2" fmla="*/ 709613 h 3427413"/>
              <a:gd name="connsiteX3" fmla="*/ 6329363 w 12192000"/>
              <a:gd name="connsiteY3" fmla="*/ 709613 h 3427413"/>
              <a:gd name="connsiteX4" fmla="*/ 6329363 w 12192000"/>
              <a:gd name="connsiteY4" fmla="*/ 0 h 3427413"/>
              <a:gd name="connsiteX5" fmla="*/ 12192000 w 12192000"/>
              <a:gd name="connsiteY5" fmla="*/ 0 h 3427413"/>
              <a:gd name="connsiteX6" fmla="*/ 12192000 w 12192000"/>
              <a:gd name="connsiteY6" fmla="*/ 3427413 h 3427413"/>
              <a:gd name="connsiteX7" fmla="*/ 0 w 12192000"/>
              <a:gd name="connsiteY7" fmla="*/ 3427413 h 3427413"/>
              <a:gd name="connsiteX0" fmla="*/ 0 w 12192000"/>
              <a:gd name="connsiteY0" fmla="*/ 0 h 3427413"/>
              <a:gd name="connsiteX1" fmla="*/ 5862638 w 12192000"/>
              <a:gd name="connsiteY1" fmla="*/ 0 h 3427413"/>
              <a:gd name="connsiteX2" fmla="*/ 5862638 w 12192000"/>
              <a:gd name="connsiteY2" fmla="*/ 709613 h 3427413"/>
              <a:gd name="connsiteX3" fmla="*/ 6329363 w 12192000"/>
              <a:gd name="connsiteY3" fmla="*/ 704462 h 3427413"/>
              <a:gd name="connsiteX4" fmla="*/ 6329363 w 12192000"/>
              <a:gd name="connsiteY4" fmla="*/ 0 h 3427413"/>
              <a:gd name="connsiteX5" fmla="*/ 12192000 w 12192000"/>
              <a:gd name="connsiteY5" fmla="*/ 0 h 3427413"/>
              <a:gd name="connsiteX6" fmla="*/ 12192000 w 12192000"/>
              <a:gd name="connsiteY6" fmla="*/ 3427413 h 3427413"/>
              <a:gd name="connsiteX7" fmla="*/ 0 w 12192000"/>
              <a:gd name="connsiteY7" fmla="*/ 3427413 h 3427413"/>
              <a:gd name="connsiteX8" fmla="*/ 0 w 12192000"/>
              <a:gd name="connsiteY8" fmla="*/ 0 h 3427413"/>
              <a:gd name="connsiteX0" fmla="*/ 0 w 12192000"/>
              <a:gd name="connsiteY0" fmla="*/ 0 h 3427413"/>
              <a:gd name="connsiteX1" fmla="*/ 5862638 w 12192000"/>
              <a:gd name="connsiteY1" fmla="*/ 0 h 3427413"/>
              <a:gd name="connsiteX2" fmla="*/ 5857487 w 12192000"/>
              <a:gd name="connsiteY2" fmla="*/ 704461 h 3427413"/>
              <a:gd name="connsiteX3" fmla="*/ 6329363 w 12192000"/>
              <a:gd name="connsiteY3" fmla="*/ 704462 h 3427413"/>
              <a:gd name="connsiteX4" fmla="*/ 6329363 w 12192000"/>
              <a:gd name="connsiteY4" fmla="*/ 0 h 3427413"/>
              <a:gd name="connsiteX5" fmla="*/ 12192000 w 12192000"/>
              <a:gd name="connsiteY5" fmla="*/ 0 h 3427413"/>
              <a:gd name="connsiteX6" fmla="*/ 12192000 w 12192000"/>
              <a:gd name="connsiteY6" fmla="*/ 3427413 h 3427413"/>
              <a:gd name="connsiteX7" fmla="*/ 0 w 12192000"/>
              <a:gd name="connsiteY7" fmla="*/ 3427413 h 3427413"/>
              <a:gd name="connsiteX8" fmla="*/ 0 w 12192000"/>
              <a:gd name="connsiteY8" fmla="*/ 0 h 3427413"/>
              <a:gd name="connsiteX0" fmla="*/ 0 w 12192000"/>
              <a:gd name="connsiteY0" fmla="*/ 0 h 3427413"/>
              <a:gd name="connsiteX1" fmla="*/ 5862638 w 12192000"/>
              <a:gd name="connsiteY1" fmla="*/ 0 h 3427413"/>
              <a:gd name="connsiteX2" fmla="*/ 5857487 w 12192000"/>
              <a:gd name="connsiteY2" fmla="*/ 696945 h 3427413"/>
              <a:gd name="connsiteX3" fmla="*/ 6329363 w 12192000"/>
              <a:gd name="connsiteY3" fmla="*/ 704462 h 3427413"/>
              <a:gd name="connsiteX4" fmla="*/ 6329363 w 12192000"/>
              <a:gd name="connsiteY4" fmla="*/ 0 h 3427413"/>
              <a:gd name="connsiteX5" fmla="*/ 12192000 w 12192000"/>
              <a:gd name="connsiteY5" fmla="*/ 0 h 3427413"/>
              <a:gd name="connsiteX6" fmla="*/ 12192000 w 12192000"/>
              <a:gd name="connsiteY6" fmla="*/ 3427413 h 3427413"/>
              <a:gd name="connsiteX7" fmla="*/ 0 w 12192000"/>
              <a:gd name="connsiteY7" fmla="*/ 3427413 h 3427413"/>
              <a:gd name="connsiteX8" fmla="*/ 0 w 12192000"/>
              <a:gd name="connsiteY8" fmla="*/ 0 h 3427413"/>
              <a:gd name="connsiteX0" fmla="*/ 0 w 12192000"/>
              <a:gd name="connsiteY0" fmla="*/ 0 h 3427413"/>
              <a:gd name="connsiteX1" fmla="*/ 5862638 w 12192000"/>
              <a:gd name="connsiteY1" fmla="*/ 0 h 3427413"/>
              <a:gd name="connsiteX2" fmla="*/ 5857487 w 12192000"/>
              <a:gd name="connsiteY2" fmla="*/ 696945 h 3427413"/>
              <a:gd name="connsiteX3" fmla="*/ 6329363 w 12192000"/>
              <a:gd name="connsiteY3" fmla="*/ 696946 h 3427413"/>
              <a:gd name="connsiteX4" fmla="*/ 6329363 w 12192000"/>
              <a:gd name="connsiteY4" fmla="*/ 0 h 3427413"/>
              <a:gd name="connsiteX5" fmla="*/ 12192000 w 12192000"/>
              <a:gd name="connsiteY5" fmla="*/ 0 h 3427413"/>
              <a:gd name="connsiteX6" fmla="*/ 12192000 w 12192000"/>
              <a:gd name="connsiteY6" fmla="*/ 3427413 h 3427413"/>
              <a:gd name="connsiteX7" fmla="*/ 0 w 12192000"/>
              <a:gd name="connsiteY7" fmla="*/ 3427413 h 3427413"/>
              <a:gd name="connsiteX8" fmla="*/ 0 w 12192000"/>
              <a:gd name="connsiteY8" fmla="*/ 0 h 3427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2000" h="3427413">
                <a:moveTo>
                  <a:pt x="0" y="0"/>
                </a:moveTo>
                <a:lnTo>
                  <a:pt x="5862638" y="0"/>
                </a:lnTo>
                <a:lnTo>
                  <a:pt x="5857487" y="696945"/>
                </a:lnTo>
                <a:lnTo>
                  <a:pt x="6329363" y="696946"/>
                </a:lnTo>
                <a:lnTo>
                  <a:pt x="6329363" y="0"/>
                </a:lnTo>
                <a:lnTo>
                  <a:pt x="12192000" y="0"/>
                </a:lnTo>
                <a:lnTo>
                  <a:pt x="12192000" y="3427413"/>
                </a:lnTo>
                <a:lnTo>
                  <a:pt x="0" y="3427413"/>
                </a:lnTo>
                <a:lnTo>
                  <a:pt x="0" y="0"/>
                </a:lnTo>
                <a:close/>
              </a:path>
            </a:pathLst>
          </a:custGeom>
          <a:solidFill>
            <a:schemeClr val="tx1">
              <a:lumMod val="85000"/>
            </a:schemeClr>
          </a:solidFill>
        </p:spPr>
        <p:txBody>
          <a:bodyPr wrap="square" lIns="720000" tIns="1152000">
            <a:noAutofit/>
          </a:bodyPr>
          <a:lstStyle>
            <a:lvl1pPr>
              <a:tabLst>
                <a:tab pos="1619250" algn="l"/>
              </a:tabLst>
              <a:defRPr>
                <a:solidFill>
                  <a:schemeClr val="bg1"/>
                </a:solidFill>
              </a:defRPr>
            </a:lvl1pPr>
          </a:lstStyle>
          <a:p>
            <a:r>
              <a:rPr lang="nl-NL"/>
              <a:t>Klik op het pictogram als u een afbeelding wilt toevoegen</a:t>
            </a:r>
          </a:p>
        </p:txBody>
      </p:sp>
    </p:spTree>
    <p:extLst>
      <p:ext uri="{BB962C8B-B14F-4D97-AF65-F5344CB8AC3E}">
        <p14:creationId xmlns:p14="http://schemas.microsoft.com/office/powerpoint/2010/main" val="1090838902"/>
      </p:ext>
    </p:extLst>
  </p:cSld>
  <p:clrMapOvr>
    <a:overrideClrMapping bg1="dk1" tx1="lt1" bg2="dk2" tx2="lt2" accent1="accent1" accent2="accent2" accent3="accent3" accent4="accent4" accent5="accent5" accent6="accent6" hlink="hlink" folHlink="folHlink"/>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Afbeelding hor. wit zonder titel">
    <p:spTree>
      <p:nvGrpSpPr>
        <p:cNvPr id="1" name=""/>
        <p:cNvGrpSpPr/>
        <p:nvPr/>
      </p:nvGrpSpPr>
      <p:grpSpPr>
        <a:xfrm>
          <a:off x="0" y="0"/>
          <a:ext cx="0" cy="0"/>
          <a:chOff x="0" y="0"/>
          <a:chExt cx="0" cy="0"/>
        </a:xfrm>
      </p:grpSpPr>
      <p:sp>
        <p:nvSpPr>
          <p:cNvPr id="14" name="Tijdelijke aanduiding voor tekst 13"/>
          <p:cNvSpPr>
            <a:spLocks noGrp="1"/>
          </p:cNvSpPr>
          <p:nvPr>
            <p:ph type="body" sz="quarter" idx="13"/>
          </p:nvPr>
        </p:nvSpPr>
        <p:spPr>
          <a:xfrm>
            <a:off x="635000" y="3888000"/>
            <a:ext cx="10923588" cy="2333413"/>
          </a:xfrm>
        </p:spPr>
        <p:txBody>
          <a:bodyPr tIns="50400" numCol="2" spcCol="46800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10" name="Tijdelijke aanduiding voor dianummer 9"/>
          <p:cNvSpPr>
            <a:spLocks noGrp="1"/>
          </p:cNvSpPr>
          <p:nvPr>
            <p:ph type="sldNum" sz="quarter" idx="17"/>
          </p:nvPr>
        </p:nvSpPr>
        <p:spPr/>
        <p:txBody>
          <a:bodyPr/>
          <a:lstStyle/>
          <a:p>
            <a:fld id="{10A0A6AF-03C5-477E-939A-E28F7E7F05EA}" type="slidenum">
              <a:rPr lang="nl-NL" smtClean="0"/>
              <a:pPr/>
              <a:t>‹nr.›</a:t>
            </a:fld>
            <a:endParaRPr lang="nl-NL"/>
          </a:p>
        </p:txBody>
      </p:sp>
      <p:sp>
        <p:nvSpPr>
          <p:cNvPr id="7" name="Tijdelijke aanduiding voor voettekst 4"/>
          <p:cNvSpPr>
            <a:spLocks noGrp="1"/>
          </p:cNvSpPr>
          <p:nvPr>
            <p:ph type="ftr" sz="quarter" idx="3"/>
          </p:nvPr>
        </p:nvSpPr>
        <p:spPr>
          <a:xfrm>
            <a:off x="635000" y="6221413"/>
            <a:ext cx="5003800" cy="322075"/>
          </a:xfrm>
          <a:prstGeom prst="rect">
            <a:avLst/>
          </a:prstGeom>
        </p:spPr>
        <p:txBody>
          <a:bodyPr vert="horz" lIns="91440" tIns="45720" rIns="91440" bIns="45720" rtlCol="0" anchor="b" anchorCtr="0"/>
          <a:lstStyle>
            <a:lvl1pPr algn="l">
              <a:defRPr sz="1050">
                <a:solidFill>
                  <a:schemeClr val="bg1">
                    <a:lumMod val="65000"/>
                  </a:schemeClr>
                </a:solidFill>
              </a:defRPr>
            </a:lvl1pPr>
          </a:lstStyle>
          <a:p>
            <a:fld id="{16A3CE9D-FB2B-49E3-B471-A7E48324FFB0}" type="datetime4">
              <a:rPr lang="nl-NL" smtClean="0"/>
              <a:pPr/>
              <a:t>24 juni 2025</a:t>
            </a:fld>
            <a:r>
              <a:rPr lang="en-US"/>
              <a:t> | </a:t>
            </a:r>
            <a:r>
              <a:rPr lang="en-US" err="1"/>
              <a:t>Voettekst</a:t>
            </a:r>
            <a:endParaRPr lang="nl-NL"/>
          </a:p>
        </p:txBody>
      </p:sp>
      <p:sp>
        <p:nvSpPr>
          <p:cNvPr id="6" name="Tijdelijke aanduiding voor afbeelding 11"/>
          <p:cNvSpPr>
            <a:spLocks noGrp="1"/>
          </p:cNvSpPr>
          <p:nvPr>
            <p:ph type="pic" sz="quarter" idx="14"/>
          </p:nvPr>
        </p:nvSpPr>
        <p:spPr>
          <a:xfrm>
            <a:off x="0" y="0"/>
            <a:ext cx="12192000" cy="3427413"/>
          </a:xfrm>
          <a:custGeom>
            <a:avLst/>
            <a:gdLst>
              <a:gd name="connsiteX0" fmla="*/ 0 w 12192000"/>
              <a:gd name="connsiteY0" fmla="*/ 0 h 3427413"/>
              <a:gd name="connsiteX1" fmla="*/ 5862638 w 12192000"/>
              <a:gd name="connsiteY1" fmla="*/ 0 h 3427413"/>
              <a:gd name="connsiteX2" fmla="*/ 5862638 w 12192000"/>
              <a:gd name="connsiteY2" fmla="*/ 709613 h 3427413"/>
              <a:gd name="connsiteX3" fmla="*/ 6329363 w 12192000"/>
              <a:gd name="connsiteY3" fmla="*/ 709613 h 3427413"/>
              <a:gd name="connsiteX4" fmla="*/ 6329363 w 12192000"/>
              <a:gd name="connsiteY4" fmla="*/ 0 h 3427413"/>
              <a:gd name="connsiteX5" fmla="*/ 12192000 w 12192000"/>
              <a:gd name="connsiteY5" fmla="*/ 0 h 3427413"/>
              <a:gd name="connsiteX6" fmla="*/ 12192000 w 12192000"/>
              <a:gd name="connsiteY6" fmla="*/ 3427413 h 3427413"/>
              <a:gd name="connsiteX7" fmla="*/ 0 w 12192000"/>
              <a:gd name="connsiteY7" fmla="*/ 3427413 h 3427413"/>
              <a:gd name="connsiteX0" fmla="*/ 0 w 12192000"/>
              <a:gd name="connsiteY0" fmla="*/ 0 h 3427413"/>
              <a:gd name="connsiteX1" fmla="*/ 5862638 w 12192000"/>
              <a:gd name="connsiteY1" fmla="*/ 0 h 3427413"/>
              <a:gd name="connsiteX2" fmla="*/ 5862638 w 12192000"/>
              <a:gd name="connsiteY2" fmla="*/ 709613 h 3427413"/>
              <a:gd name="connsiteX3" fmla="*/ 6329363 w 12192000"/>
              <a:gd name="connsiteY3" fmla="*/ 704462 h 3427413"/>
              <a:gd name="connsiteX4" fmla="*/ 6329363 w 12192000"/>
              <a:gd name="connsiteY4" fmla="*/ 0 h 3427413"/>
              <a:gd name="connsiteX5" fmla="*/ 12192000 w 12192000"/>
              <a:gd name="connsiteY5" fmla="*/ 0 h 3427413"/>
              <a:gd name="connsiteX6" fmla="*/ 12192000 w 12192000"/>
              <a:gd name="connsiteY6" fmla="*/ 3427413 h 3427413"/>
              <a:gd name="connsiteX7" fmla="*/ 0 w 12192000"/>
              <a:gd name="connsiteY7" fmla="*/ 3427413 h 3427413"/>
              <a:gd name="connsiteX8" fmla="*/ 0 w 12192000"/>
              <a:gd name="connsiteY8" fmla="*/ 0 h 3427413"/>
              <a:gd name="connsiteX0" fmla="*/ 0 w 12192000"/>
              <a:gd name="connsiteY0" fmla="*/ 0 h 3427413"/>
              <a:gd name="connsiteX1" fmla="*/ 5862638 w 12192000"/>
              <a:gd name="connsiteY1" fmla="*/ 0 h 3427413"/>
              <a:gd name="connsiteX2" fmla="*/ 5857487 w 12192000"/>
              <a:gd name="connsiteY2" fmla="*/ 704461 h 3427413"/>
              <a:gd name="connsiteX3" fmla="*/ 6329363 w 12192000"/>
              <a:gd name="connsiteY3" fmla="*/ 704462 h 3427413"/>
              <a:gd name="connsiteX4" fmla="*/ 6329363 w 12192000"/>
              <a:gd name="connsiteY4" fmla="*/ 0 h 3427413"/>
              <a:gd name="connsiteX5" fmla="*/ 12192000 w 12192000"/>
              <a:gd name="connsiteY5" fmla="*/ 0 h 3427413"/>
              <a:gd name="connsiteX6" fmla="*/ 12192000 w 12192000"/>
              <a:gd name="connsiteY6" fmla="*/ 3427413 h 3427413"/>
              <a:gd name="connsiteX7" fmla="*/ 0 w 12192000"/>
              <a:gd name="connsiteY7" fmla="*/ 3427413 h 3427413"/>
              <a:gd name="connsiteX8" fmla="*/ 0 w 12192000"/>
              <a:gd name="connsiteY8" fmla="*/ 0 h 3427413"/>
              <a:gd name="connsiteX0" fmla="*/ 0 w 12192000"/>
              <a:gd name="connsiteY0" fmla="*/ 0 h 3427413"/>
              <a:gd name="connsiteX1" fmla="*/ 5862638 w 12192000"/>
              <a:gd name="connsiteY1" fmla="*/ 0 h 3427413"/>
              <a:gd name="connsiteX2" fmla="*/ 5857487 w 12192000"/>
              <a:gd name="connsiteY2" fmla="*/ 696945 h 3427413"/>
              <a:gd name="connsiteX3" fmla="*/ 6329363 w 12192000"/>
              <a:gd name="connsiteY3" fmla="*/ 704462 h 3427413"/>
              <a:gd name="connsiteX4" fmla="*/ 6329363 w 12192000"/>
              <a:gd name="connsiteY4" fmla="*/ 0 h 3427413"/>
              <a:gd name="connsiteX5" fmla="*/ 12192000 w 12192000"/>
              <a:gd name="connsiteY5" fmla="*/ 0 h 3427413"/>
              <a:gd name="connsiteX6" fmla="*/ 12192000 w 12192000"/>
              <a:gd name="connsiteY6" fmla="*/ 3427413 h 3427413"/>
              <a:gd name="connsiteX7" fmla="*/ 0 w 12192000"/>
              <a:gd name="connsiteY7" fmla="*/ 3427413 h 3427413"/>
              <a:gd name="connsiteX8" fmla="*/ 0 w 12192000"/>
              <a:gd name="connsiteY8" fmla="*/ 0 h 3427413"/>
              <a:gd name="connsiteX0" fmla="*/ 0 w 12192000"/>
              <a:gd name="connsiteY0" fmla="*/ 0 h 3427413"/>
              <a:gd name="connsiteX1" fmla="*/ 5862638 w 12192000"/>
              <a:gd name="connsiteY1" fmla="*/ 0 h 3427413"/>
              <a:gd name="connsiteX2" fmla="*/ 5857487 w 12192000"/>
              <a:gd name="connsiteY2" fmla="*/ 696945 h 3427413"/>
              <a:gd name="connsiteX3" fmla="*/ 6329363 w 12192000"/>
              <a:gd name="connsiteY3" fmla="*/ 696946 h 3427413"/>
              <a:gd name="connsiteX4" fmla="*/ 6329363 w 12192000"/>
              <a:gd name="connsiteY4" fmla="*/ 0 h 3427413"/>
              <a:gd name="connsiteX5" fmla="*/ 12192000 w 12192000"/>
              <a:gd name="connsiteY5" fmla="*/ 0 h 3427413"/>
              <a:gd name="connsiteX6" fmla="*/ 12192000 w 12192000"/>
              <a:gd name="connsiteY6" fmla="*/ 3427413 h 3427413"/>
              <a:gd name="connsiteX7" fmla="*/ 0 w 12192000"/>
              <a:gd name="connsiteY7" fmla="*/ 3427413 h 3427413"/>
              <a:gd name="connsiteX8" fmla="*/ 0 w 12192000"/>
              <a:gd name="connsiteY8" fmla="*/ 0 h 3427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2000" h="3427413">
                <a:moveTo>
                  <a:pt x="0" y="0"/>
                </a:moveTo>
                <a:lnTo>
                  <a:pt x="5862638" y="0"/>
                </a:lnTo>
                <a:lnTo>
                  <a:pt x="5857487" y="696945"/>
                </a:lnTo>
                <a:lnTo>
                  <a:pt x="6329363" y="696946"/>
                </a:lnTo>
                <a:lnTo>
                  <a:pt x="6329363" y="0"/>
                </a:lnTo>
                <a:lnTo>
                  <a:pt x="12192000" y="0"/>
                </a:lnTo>
                <a:lnTo>
                  <a:pt x="12192000" y="3427413"/>
                </a:lnTo>
                <a:lnTo>
                  <a:pt x="0" y="3427413"/>
                </a:lnTo>
                <a:lnTo>
                  <a:pt x="0" y="0"/>
                </a:lnTo>
                <a:close/>
              </a:path>
            </a:pathLst>
          </a:custGeom>
          <a:solidFill>
            <a:schemeClr val="bg1">
              <a:lumMod val="85000"/>
            </a:schemeClr>
          </a:solidFill>
        </p:spPr>
        <p:txBody>
          <a:bodyPr wrap="square" lIns="720000" tIns="1152000">
            <a:noAutofit/>
          </a:bodyPr>
          <a:lstStyle>
            <a:lvl1pPr>
              <a:tabLst>
                <a:tab pos="1619250" algn="l"/>
              </a:tabLst>
              <a:defRPr>
                <a:solidFill>
                  <a:schemeClr val="tx1"/>
                </a:solidFill>
              </a:defRPr>
            </a:lvl1pPr>
          </a:lstStyle>
          <a:p>
            <a:r>
              <a:rPr lang="nl-NL"/>
              <a:t>Klik op het pictogram als u een afbeelding wilt toevoegen</a:t>
            </a:r>
          </a:p>
        </p:txBody>
      </p:sp>
    </p:spTree>
    <p:extLst>
      <p:ext uri="{BB962C8B-B14F-4D97-AF65-F5344CB8AC3E}">
        <p14:creationId xmlns:p14="http://schemas.microsoft.com/office/powerpoint/2010/main" val="151938898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Afbeelding horizontaal kleur titel">
    <p:bg>
      <p:bgPr>
        <a:solidFill>
          <a:srgbClr val="E70022"/>
        </a:solidFill>
        <a:effectLst/>
      </p:bgPr>
    </p:bg>
    <p:spTree>
      <p:nvGrpSpPr>
        <p:cNvPr id="1" name=""/>
        <p:cNvGrpSpPr/>
        <p:nvPr/>
      </p:nvGrpSpPr>
      <p:grpSpPr>
        <a:xfrm>
          <a:off x="0" y="0"/>
          <a:ext cx="0" cy="0"/>
          <a:chOff x="0" y="0"/>
          <a:chExt cx="0" cy="0"/>
        </a:xfrm>
      </p:grpSpPr>
      <p:sp>
        <p:nvSpPr>
          <p:cNvPr id="11" name="Tijdelijke aanduiding voor afbeelding 10"/>
          <p:cNvSpPr>
            <a:spLocks noGrp="1"/>
          </p:cNvSpPr>
          <p:nvPr>
            <p:ph type="pic" sz="quarter" idx="14"/>
          </p:nvPr>
        </p:nvSpPr>
        <p:spPr>
          <a:xfrm>
            <a:off x="0" y="3427413"/>
            <a:ext cx="12192000" cy="3430587"/>
          </a:xfrm>
          <a:custGeom>
            <a:avLst/>
            <a:gdLst>
              <a:gd name="connsiteX0" fmla="*/ 0 w 12192000"/>
              <a:gd name="connsiteY0" fmla="*/ 0 h 3430587"/>
              <a:gd name="connsiteX1" fmla="*/ 12192000 w 12192000"/>
              <a:gd name="connsiteY1" fmla="*/ 0 h 3430587"/>
              <a:gd name="connsiteX2" fmla="*/ 12192000 w 12192000"/>
              <a:gd name="connsiteY2" fmla="*/ 3430587 h 3430587"/>
              <a:gd name="connsiteX3" fmla="*/ 6330000 w 12192000"/>
              <a:gd name="connsiteY3" fmla="*/ 3430587 h 3430587"/>
              <a:gd name="connsiteX4" fmla="*/ 6330000 w 12192000"/>
              <a:gd name="connsiteY4" fmla="*/ 3192987 h 3430587"/>
              <a:gd name="connsiteX5" fmla="*/ 5862000 w 12192000"/>
              <a:gd name="connsiteY5" fmla="*/ 3192987 h 3430587"/>
              <a:gd name="connsiteX6" fmla="*/ 5862000 w 12192000"/>
              <a:gd name="connsiteY6" fmla="*/ 3430587 h 3430587"/>
              <a:gd name="connsiteX7" fmla="*/ 0 w 12192000"/>
              <a:gd name="connsiteY7" fmla="*/ 3430587 h 3430587"/>
              <a:gd name="connsiteX0" fmla="*/ 0 w 12192000"/>
              <a:gd name="connsiteY0" fmla="*/ 0 h 3430587"/>
              <a:gd name="connsiteX1" fmla="*/ 12192000 w 12192000"/>
              <a:gd name="connsiteY1" fmla="*/ 0 h 3430587"/>
              <a:gd name="connsiteX2" fmla="*/ 12192000 w 12192000"/>
              <a:gd name="connsiteY2" fmla="*/ 3430587 h 3430587"/>
              <a:gd name="connsiteX3" fmla="*/ 6330000 w 12192000"/>
              <a:gd name="connsiteY3" fmla="*/ 3430587 h 3430587"/>
              <a:gd name="connsiteX4" fmla="*/ 6324715 w 12192000"/>
              <a:gd name="connsiteY4" fmla="*/ 3430587 h 3430587"/>
              <a:gd name="connsiteX5" fmla="*/ 5862000 w 12192000"/>
              <a:gd name="connsiteY5" fmla="*/ 3192987 h 3430587"/>
              <a:gd name="connsiteX6" fmla="*/ 5862000 w 12192000"/>
              <a:gd name="connsiteY6" fmla="*/ 3430587 h 3430587"/>
              <a:gd name="connsiteX7" fmla="*/ 0 w 12192000"/>
              <a:gd name="connsiteY7" fmla="*/ 3430587 h 3430587"/>
              <a:gd name="connsiteX8" fmla="*/ 0 w 12192000"/>
              <a:gd name="connsiteY8" fmla="*/ 0 h 3430587"/>
              <a:gd name="connsiteX0" fmla="*/ 0 w 12192000"/>
              <a:gd name="connsiteY0" fmla="*/ 0 h 3430587"/>
              <a:gd name="connsiteX1" fmla="*/ 12192000 w 12192000"/>
              <a:gd name="connsiteY1" fmla="*/ 0 h 3430587"/>
              <a:gd name="connsiteX2" fmla="*/ 12192000 w 12192000"/>
              <a:gd name="connsiteY2" fmla="*/ 3430587 h 3430587"/>
              <a:gd name="connsiteX3" fmla="*/ 6330000 w 12192000"/>
              <a:gd name="connsiteY3" fmla="*/ 3430587 h 3430587"/>
              <a:gd name="connsiteX4" fmla="*/ 6324715 w 12192000"/>
              <a:gd name="connsiteY4" fmla="*/ 3430587 h 3430587"/>
              <a:gd name="connsiteX5" fmla="*/ 5862000 w 12192000"/>
              <a:gd name="connsiteY5" fmla="*/ 3430587 h 3430587"/>
              <a:gd name="connsiteX6" fmla="*/ 5862000 w 12192000"/>
              <a:gd name="connsiteY6" fmla="*/ 3430587 h 3430587"/>
              <a:gd name="connsiteX7" fmla="*/ 0 w 12192000"/>
              <a:gd name="connsiteY7" fmla="*/ 3430587 h 3430587"/>
              <a:gd name="connsiteX8" fmla="*/ 0 w 12192000"/>
              <a:gd name="connsiteY8" fmla="*/ 0 h 34305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2000" h="3430587">
                <a:moveTo>
                  <a:pt x="0" y="0"/>
                </a:moveTo>
                <a:lnTo>
                  <a:pt x="12192000" y="0"/>
                </a:lnTo>
                <a:lnTo>
                  <a:pt x="12192000" y="3430587"/>
                </a:lnTo>
                <a:lnTo>
                  <a:pt x="6330000" y="3430587"/>
                </a:lnTo>
                <a:lnTo>
                  <a:pt x="6324715" y="3430587"/>
                </a:lnTo>
                <a:lnTo>
                  <a:pt x="5862000" y="3430587"/>
                </a:lnTo>
                <a:lnTo>
                  <a:pt x="5862000" y="3430587"/>
                </a:lnTo>
                <a:lnTo>
                  <a:pt x="0" y="3430587"/>
                </a:lnTo>
                <a:lnTo>
                  <a:pt x="0" y="0"/>
                </a:lnTo>
                <a:close/>
              </a:path>
            </a:pathLst>
          </a:custGeom>
          <a:solidFill>
            <a:schemeClr val="tx1">
              <a:lumMod val="85000"/>
            </a:schemeClr>
          </a:solidFill>
        </p:spPr>
        <p:txBody>
          <a:bodyPr wrap="square" lIns="612000">
            <a:noAutofit/>
          </a:bodyPr>
          <a:lstStyle>
            <a:lvl1pPr>
              <a:buClr>
                <a:schemeClr val="bg2"/>
              </a:buClr>
              <a:defRPr>
                <a:solidFill>
                  <a:schemeClr val="bg1"/>
                </a:solidFill>
              </a:defRPr>
            </a:lvl1pPr>
          </a:lstStyle>
          <a:p>
            <a:r>
              <a:rPr lang="nl-NL"/>
              <a:t>Klik op het pictogram als u een afbeelding wilt toevoegen</a:t>
            </a:r>
          </a:p>
        </p:txBody>
      </p:sp>
      <p:sp>
        <p:nvSpPr>
          <p:cNvPr id="2" name="Titel 1"/>
          <p:cNvSpPr>
            <a:spLocks noGrp="1"/>
          </p:cNvSpPr>
          <p:nvPr>
            <p:ph type="title"/>
          </p:nvPr>
        </p:nvSpPr>
        <p:spPr>
          <a:xfrm>
            <a:off x="633600" y="1051200"/>
            <a:ext cx="10924382" cy="946800"/>
          </a:xfrm>
        </p:spPr>
        <p:txBody>
          <a:bodyPr/>
          <a:lstStyle>
            <a:lvl1pPr>
              <a:defRPr>
                <a:solidFill>
                  <a:schemeClr val="tx1"/>
                </a:solidFill>
              </a:defRPr>
            </a:lvl1pPr>
          </a:lstStyle>
          <a:p>
            <a:r>
              <a:rPr lang="nl-NL"/>
              <a:t>Klik om de stijl te bewerken</a:t>
            </a:r>
          </a:p>
        </p:txBody>
      </p:sp>
      <p:sp>
        <p:nvSpPr>
          <p:cNvPr id="15" name="Tijdelijke aanduiding voor dianummer 14"/>
          <p:cNvSpPr>
            <a:spLocks noGrp="1"/>
          </p:cNvSpPr>
          <p:nvPr>
            <p:ph type="sldNum" sz="quarter" idx="17"/>
          </p:nvPr>
        </p:nvSpPr>
        <p:spPr/>
        <p:txBody>
          <a:bodyPr/>
          <a:lstStyle>
            <a:lvl1pPr>
              <a:defRPr>
                <a:solidFill>
                  <a:schemeClr val="tx1"/>
                </a:solidFill>
              </a:defRPr>
            </a:lvl1pPr>
          </a:lstStyle>
          <a:p>
            <a:fld id="{10A0A6AF-03C5-477E-939A-E28F7E7F05EA}" type="slidenum">
              <a:rPr lang="nl-NL" smtClean="0"/>
              <a:pPr/>
              <a:t>‹nr.›</a:t>
            </a:fld>
            <a:endParaRPr lang="nl-NL"/>
          </a:p>
        </p:txBody>
      </p:sp>
      <p:sp>
        <p:nvSpPr>
          <p:cNvPr id="7" name="Tijdelijke aanduiding voor voettekst 4"/>
          <p:cNvSpPr>
            <a:spLocks noGrp="1"/>
          </p:cNvSpPr>
          <p:nvPr>
            <p:ph type="ftr" sz="quarter" idx="3"/>
          </p:nvPr>
        </p:nvSpPr>
        <p:spPr>
          <a:xfrm>
            <a:off x="635000" y="6221413"/>
            <a:ext cx="5003800" cy="322075"/>
          </a:xfrm>
          <a:prstGeom prst="rect">
            <a:avLst/>
          </a:prstGeom>
        </p:spPr>
        <p:txBody>
          <a:bodyPr vert="horz" lIns="91440" tIns="45720" rIns="91440" bIns="45720" rtlCol="0" anchor="b" anchorCtr="0"/>
          <a:lstStyle>
            <a:lvl1pPr algn="l">
              <a:defRPr sz="1050">
                <a:solidFill>
                  <a:schemeClr val="tx1"/>
                </a:solidFill>
              </a:defRPr>
            </a:lvl1pPr>
          </a:lstStyle>
          <a:p>
            <a:fld id="{16A3CE9D-FB2B-49E3-B471-A7E48324FFB0}" type="datetime4">
              <a:rPr lang="nl-NL" smtClean="0"/>
              <a:pPr/>
              <a:t>24 juni 2025</a:t>
            </a:fld>
            <a:r>
              <a:rPr lang="en-US"/>
              <a:t> | </a:t>
            </a:r>
            <a:r>
              <a:rPr lang="en-US" err="1"/>
              <a:t>Voettekst</a:t>
            </a:r>
            <a:endParaRPr lang="nl-NL"/>
          </a:p>
        </p:txBody>
      </p:sp>
    </p:spTree>
    <p:extLst>
      <p:ext uri="{BB962C8B-B14F-4D97-AF65-F5344CB8AC3E}">
        <p14:creationId xmlns:p14="http://schemas.microsoft.com/office/powerpoint/2010/main" val="2066676894"/>
      </p:ext>
    </p:extLst>
  </p:cSld>
  <p:clrMapOvr>
    <a:overrideClrMapping bg1="dk1" tx1="lt1" bg2="dk2" tx2="lt2" accent1="accent1" accent2="accent2" accent3="accent3" accent4="accent4" accent5="accent5" accent6="accent6" hlink="hlink" folHlink="folHlink"/>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Afbeelding horizontaal wit titel">
    <p:bg>
      <p:bgRef idx="1001">
        <a:schemeClr val="bg1"/>
      </p:bgRef>
    </p:bg>
    <p:spTree>
      <p:nvGrpSpPr>
        <p:cNvPr id="1" name=""/>
        <p:cNvGrpSpPr/>
        <p:nvPr/>
      </p:nvGrpSpPr>
      <p:grpSpPr>
        <a:xfrm>
          <a:off x="0" y="0"/>
          <a:ext cx="0" cy="0"/>
          <a:chOff x="0" y="0"/>
          <a:chExt cx="0" cy="0"/>
        </a:xfrm>
      </p:grpSpPr>
      <p:sp>
        <p:nvSpPr>
          <p:cNvPr id="11" name="Tijdelijke aanduiding voor afbeelding 10"/>
          <p:cNvSpPr>
            <a:spLocks noGrp="1"/>
          </p:cNvSpPr>
          <p:nvPr>
            <p:ph type="pic" sz="quarter" idx="14"/>
          </p:nvPr>
        </p:nvSpPr>
        <p:spPr>
          <a:xfrm>
            <a:off x="0" y="3427413"/>
            <a:ext cx="12192000" cy="3430587"/>
          </a:xfrm>
          <a:custGeom>
            <a:avLst/>
            <a:gdLst>
              <a:gd name="connsiteX0" fmla="*/ 0 w 12192000"/>
              <a:gd name="connsiteY0" fmla="*/ 0 h 3430587"/>
              <a:gd name="connsiteX1" fmla="*/ 12192000 w 12192000"/>
              <a:gd name="connsiteY1" fmla="*/ 0 h 3430587"/>
              <a:gd name="connsiteX2" fmla="*/ 12192000 w 12192000"/>
              <a:gd name="connsiteY2" fmla="*/ 3430587 h 3430587"/>
              <a:gd name="connsiteX3" fmla="*/ 6330000 w 12192000"/>
              <a:gd name="connsiteY3" fmla="*/ 3430587 h 3430587"/>
              <a:gd name="connsiteX4" fmla="*/ 6330000 w 12192000"/>
              <a:gd name="connsiteY4" fmla="*/ 3192987 h 3430587"/>
              <a:gd name="connsiteX5" fmla="*/ 5862000 w 12192000"/>
              <a:gd name="connsiteY5" fmla="*/ 3192987 h 3430587"/>
              <a:gd name="connsiteX6" fmla="*/ 5862000 w 12192000"/>
              <a:gd name="connsiteY6" fmla="*/ 3430587 h 3430587"/>
              <a:gd name="connsiteX7" fmla="*/ 0 w 12192000"/>
              <a:gd name="connsiteY7" fmla="*/ 3430587 h 3430587"/>
              <a:gd name="connsiteX0" fmla="*/ 0 w 12192000"/>
              <a:gd name="connsiteY0" fmla="*/ 0 h 3430587"/>
              <a:gd name="connsiteX1" fmla="*/ 12192000 w 12192000"/>
              <a:gd name="connsiteY1" fmla="*/ 0 h 3430587"/>
              <a:gd name="connsiteX2" fmla="*/ 12192000 w 12192000"/>
              <a:gd name="connsiteY2" fmla="*/ 3430587 h 3430587"/>
              <a:gd name="connsiteX3" fmla="*/ 6330000 w 12192000"/>
              <a:gd name="connsiteY3" fmla="*/ 3430587 h 3430587"/>
              <a:gd name="connsiteX4" fmla="*/ 6336823 w 12192000"/>
              <a:gd name="connsiteY4" fmla="*/ 3430587 h 3430587"/>
              <a:gd name="connsiteX5" fmla="*/ 5862000 w 12192000"/>
              <a:gd name="connsiteY5" fmla="*/ 3192987 h 3430587"/>
              <a:gd name="connsiteX6" fmla="*/ 5862000 w 12192000"/>
              <a:gd name="connsiteY6" fmla="*/ 3430587 h 3430587"/>
              <a:gd name="connsiteX7" fmla="*/ 0 w 12192000"/>
              <a:gd name="connsiteY7" fmla="*/ 3430587 h 3430587"/>
              <a:gd name="connsiteX8" fmla="*/ 0 w 12192000"/>
              <a:gd name="connsiteY8" fmla="*/ 0 h 3430587"/>
              <a:gd name="connsiteX0" fmla="*/ 0 w 12192000"/>
              <a:gd name="connsiteY0" fmla="*/ 0 h 3430587"/>
              <a:gd name="connsiteX1" fmla="*/ 12192000 w 12192000"/>
              <a:gd name="connsiteY1" fmla="*/ 0 h 3430587"/>
              <a:gd name="connsiteX2" fmla="*/ 12192000 w 12192000"/>
              <a:gd name="connsiteY2" fmla="*/ 3430587 h 3430587"/>
              <a:gd name="connsiteX3" fmla="*/ 6330000 w 12192000"/>
              <a:gd name="connsiteY3" fmla="*/ 3430587 h 3430587"/>
              <a:gd name="connsiteX4" fmla="*/ 6336823 w 12192000"/>
              <a:gd name="connsiteY4" fmla="*/ 3430587 h 3430587"/>
              <a:gd name="connsiteX5" fmla="*/ 5862000 w 12192000"/>
              <a:gd name="connsiteY5" fmla="*/ 3430587 h 3430587"/>
              <a:gd name="connsiteX6" fmla="*/ 5862000 w 12192000"/>
              <a:gd name="connsiteY6" fmla="*/ 3430587 h 3430587"/>
              <a:gd name="connsiteX7" fmla="*/ 0 w 12192000"/>
              <a:gd name="connsiteY7" fmla="*/ 3430587 h 3430587"/>
              <a:gd name="connsiteX8" fmla="*/ 0 w 12192000"/>
              <a:gd name="connsiteY8" fmla="*/ 0 h 34305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2000" h="3430587">
                <a:moveTo>
                  <a:pt x="0" y="0"/>
                </a:moveTo>
                <a:lnTo>
                  <a:pt x="12192000" y="0"/>
                </a:lnTo>
                <a:lnTo>
                  <a:pt x="12192000" y="3430587"/>
                </a:lnTo>
                <a:lnTo>
                  <a:pt x="6330000" y="3430587"/>
                </a:lnTo>
                <a:lnTo>
                  <a:pt x="6336823" y="3430587"/>
                </a:lnTo>
                <a:lnTo>
                  <a:pt x="5862000" y="3430587"/>
                </a:lnTo>
                <a:lnTo>
                  <a:pt x="5862000" y="3430587"/>
                </a:lnTo>
                <a:lnTo>
                  <a:pt x="0" y="3430587"/>
                </a:lnTo>
                <a:lnTo>
                  <a:pt x="0" y="0"/>
                </a:lnTo>
                <a:close/>
              </a:path>
            </a:pathLst>
          </a:custGeom>
          <a:solidFill>
            <a:schemeClr val="tx1">
              <a:alpha val="10000"/>
            </a:schemeClr>
          </a:solidFill>
        </p:spPr>
        <p:txBody>
          <a:bodyPr wrap="square" lIns="612000">
            <a:noAutofit/>
          </a:bodyPr>
          <a:lstStyle/>
          <a:p>
            <a:r>
              <a:rPr lang="nl-NL"/>
              <a:t>Klik op het pictogram als u een afbeelding wilt toevoegen</a:t>
            </a:r>
          </a:p>
        </p:txBody>
      </p:sp>
      <p:sp>
        <p:nvSpPr>
          <p:cNvPr id="9" name="Titel 8"/>
          <p:cNvSpPr>
            <a:spLocks noGrp="1"/>
          </p:cNvSpPr>
          <p:nvPr>
            <p:ph type="title"/>
          </p:nvPr>
        </p:nvSpPr>
        <p:spPr>
          <a:xfrm>
            <a:off x="634206" y="1051200"/>
            <a:ext cx="10924382" cy="946800"/>
          </a:xfrm>
        </p:spPr>
        <p:txBody>
          <a:bodyPr/>
          <a:lstStyle/>
          <a:p>
            <a:r>
              <a:rPr lang="nl-NL"/>
              <a:t>Klik om de stijl te bewerken</a:t>
            </a:r>
          </a:p>
        </p:txBody>
      </p:sp>
      <p:sp>
        <p:nvSpPr>
          <p:cNvPr id="7" name="Tijdelijke aanduiding voor dianummer 6"/>
          <p:cNvSpPr>
            <a:spLocks noGrp="1"/>
          </p:cNvSpPr>
          <p:nvPr>
            <p:ph type="sldNum" sz="quarter" idx="17"/>
          </p:nvPr>
        </p:nvSpPr>
        <p:spPr/>
        <p:txBody>
          <a:bodyPr/>
          <a:lstStyle>
            <a:lvl1pPr>
              <a:defRPr>
                <a:solidFill>
                  <a:schemeClr val="bg1"/>
                </a:solidFill>
              </a:defRPr>
            </a:lvl1pPr>
          </a:lstStyle>
          <a:p>
            <a:fld id="{10A0A6AF-03C5-477E-939A-E28F7E7F05EA}" type="slidenum">
              <a:rPr lang="nl-NL" smtClean="0"/>
              <a:pPr/>
              <a:t>‹nr.›</a:t>
            </a:fld>
            <a:endParaRPr lang="nl-NL"/>
          </a:p>
        </p:txBody>
      </p:sp>
      <p:sp>
        <p:nvSpPr>
          <p:cNvPr id="8" name="Tijdelijke aanduiding voor voettekst 4"/>
          <p:cNvSpPr>
            <a:spLocks noGrp="1"/>
          </p:cNvSpPr>
          <p:nvPr>
            <p:ph type="ftr" sz="quarter" idx="3"/>
          </p:nvPr>
        </p:nvSpPr>
        <p:spPr>
          <a:xfrm>
            <a:off x="635000" y="6221413"/>
            <a:ext cx="5003800" cy="322075"/>
          </a:xfrm>
          <a:prstGeom prst="rect">
            <a:avLst/>
          </a:prstGeom>
        </p:spPr>
        <p:txBody>
          <a:bodyPr vert="horz" lIns="91440" tIns="45720" rIns="91440" bIns="45720" rtlCol="0" anchor="b" anchorCtr="0"/>
          <a:lstStyle>
            <a:lvl1pPr algn="l">
              <a:defRPr sz="1050">
                <a:solidFill>
                  <a:schemeClr val="bg1"/>
                </a:solidFill>
              </a:defRPr>
            </a:lvl1pPr>
          </a:lstStyle>
          <a:p>
            <a:fld id="{16A3CE9D-FB2B-49E3-B471-A7E48324FFB0}" type="datetime4">
              <a:rPr lang="nl-NL" smtClean="0"/>
              <a:pPr/>
              <a:t>24 juni 2025</a:t>
            </a:fld>
            <a:r>
              <a:rPr lang="en-US"/>
              <a:t> | </a:t>
            </a:r>
            <a:r>
              <a:rPr lang="en-US" err="1"/>
              <a:t>Voettekst</a:t>
            </a:r>
            <a:endParaRPr lang="nl-NL"/>
          </a:p>
        </p:txBody>
      </p:sp>
    </p:spTree>
    <p:extLst>
      <p:ext uri="{BB962C8B-B14F-4D97-AF65-F5344CB8AC3E}">
        <p14:creationId xmlns:p14="http://schemas.microsoft.com/office/powerpoint/2010/main" val="741743129"/>
      </p:ext>
    </p:extLst>
  </p:cSld>
  <p:clrMapOvr>
    <a:overrideClrMapping bg1="lt1" tx1="dk1" bg2="lt2" tx2="dk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Afbeelding">
    <p:bg>
      <p:bgPr>
        <a:solidFill>
          <a:schemeClr val="bg1"/>
        </a:solidFill>
        <a:effectLst/>
      </p:bgPr>
    </p:bg>
    <p:spTree>
      <p:nvGrpSpPr>
        <p:cNvPr id="1" name=""/>
        <p:cNvGrpSpPr/>
        <p:nvPr/>
      </p:nvGrpSpPr>
      <p:grpSpPr>
        <a:xfrm>
          <a:off x="0" y="0"/>
          <a:ext cx="0" cy="0"/>
          <a:chOff x="0" y="0"/>
          <a:chExt cx="0" cy="0"/>
        </a:xfrm>
      </p:grpSpPr>
      <p:sp>
        <p:nvSpPr>
          <p:cNvPr id="4" name="Tijdelijke aanduiding voor afbeelding 11"/>
          <p:cNvSpPr>
            <a:spLocks noGrp="1"/>
          </p:cNvSpPr>
          <p:nvPr>
            <p:ph type="pic" sz="quarter" idx="14"/>
          </p:nvPr>
        </p:nvSpPr>
        <p:spPr>
          <a:xfrm>
            <a:off x="0" y="1"/>
            <a:ext cx="12192000" cy="6858000"/>
          </a:xfrm>
          <a:custGeom>
            <a:avLst/>
            <a:gdLst>
              <a:gd name="connsiteX0" fmla="*/ 0 w 12192000"/>
              <a:gd name="connsiteY0" fmla="*/ 0 h 3427413"/>
              <a:gd name="connsiteX1" fmla="*/ 5862638 w 12192000"/>
              <a:gd name="connsiteY1" fmla="*/ 0 h 3427413"/>
              <a:gd name="connsiteX2" fmla="*/ 5862638 w 12192000"/>
              <a:gd name="connsiteY2" fmla="*/ 709613 h 3427413"/>
              <a:gd name="connsiteX3" fmla="*/ 6329363 w 12192000"/>
              <a:gd name="connsiteY3" fmla="*/ 709613 h 3427413"/>
              <a:gd name="connsiteX4" fmla="*/ 6329363 w 12192000"/>
              <a:gd name="connsiteY4" fmla="*/ 0 h 3427413"/>
              <a:gd name="connsiteX5" fmla="*/ 12192000 w 12192000"/>
              <a:gd name="connsiteY5" fmla="*/ 0 h 3427413"/>
              <a:gd name="connsiteX6" fmla="*/ 12192000 w 12192000"/>
              <a:gd name="connsiteY6" fmla="*/ 3427413 h 3427413"/>
              <a:gd name="connsiteX7" fmla="*/ 0 w 12192000"/>
              <a:gd name="connsiteY7" fmla="*/ 3427413 h 3427413"/>
              <a:gd name="connsiteX0" fmla="*/ 0 w 12192000"/>
              <a:gd name="connsiteY0" fmla="*/ 0 h 6858000"/>
              <a:gd name="connsiteX1" fmla="*/ 5862638 w 12192000"/>
              <a:gd name="connsiteY1" fmla="*/ 0 h 6858000"/>
              <a:gd name="connsiteX2" fmla="*/ 5862638 w 12192000"/>
              <a:gd name="connsiteY2" fmla="*/ 709613 h 6858000"/>
              <a:gd name="connsiteX3" fmla="*/ 6329363 w 12192000"/>
              <a:gd name="connsiteY3" fmla="*/ 709613 h 6858000"/>
              <a:gd name="connsiteX4" fmla="*/ 6329363 w 12192000"/>
              <a:gd name="connsiteY4" fmla="*/ 0 h 6858000"/>
              <a:gd name="connsiteX5" fmla="*/ 12192000 w 12192000"/>
              <a:gd name="connsiteY5" fmla="*/ 0 h 6858000"/>
              <a:gd name="connsiteX6" fmla="*/ 12192000 w 12192000"/>
              <a:gd name="connsiteY6" fmla="*/ 6858000 h 6858000"/>
              <a:gd name="connsiteX7" fmla="*/ 0 w 12192000"/>
              <a:gd name="connsiteY7" fmla="*/ 3427413 h 6858000"/>
              <a:gd name="connsiteX8" fmla="*/ 0 w 12192000"/>
              <a:gd name="connsiteY8" fmla="*/ 0 h 6858000"/>
              <a:gd name="connsiteX0" fmla="*/ 0 w 12192000"/>
              <a:gd name="connsiteY0" fmla="*/ 0 h 6858000"/>
              <a:gd name="connsiteX1" fmla="*/ 5862638 w 12192000"/>
              <a:gd name="connsiteY1" fmla="*/ 0 h 6858000"/>
              <a:gd name="connsiteX2" fmla="*/ 5862638 w 12192000"/>
              <a:gd name="connsiteY2" fmla="*/ 709613 h 6858000"/>
              <a:gd name="connsiteX3" fmla="*/ 6329363 w 12192000"/>
              <a:gd name="connsiteY3" fmla="*/ 709613 h 6858000"/>
              <a:gd name="connsiteX4" fmla="*/ 6329363 w 12192000"/>
              <a:gd name="connsiteY4" fmla="*/ 0 h 6858000"/>
              <a:gd name="connsiteX5" fmla="*/ 12192000 w 12192000"/>
              <a:gd name="connsiteY5" fmla="*/ 0 h 6858000"/>
              <a:gd name="connsiteX6" fmla="*/ 12192000 w 12192000"/>
              <a:gd name="connsiteY6" fmla="*/ 6858000 h 6858000"/>
              <a:gd name="connsiteX7" fmla="*/ 0 w 12192000"/>
              <a:gd name="connsiteY7" fmla="*/ 6857999 h 6858000"/>
              <a:gd name="connsiteX8" fmla="*/ 0 w 12192000"/>
              <a:gd name="connsiteY8"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2000" h="6858000">
                <a:moveTo>
                  <a:pt x="0" y="0"/>
                </a:moveTo>
                <a:lnTo>
                  <a:pt x="5862638" y="0"/>
                </a:lnTo>
                <a:lnTo>
                  <a:pt x="5862638" y="709613"/>
                </a:lnTo>
                <a:lnTo>
                  <a:pt x="6329363" y="709613"/>
                </a:lnTo>
                <a:lnTo>
                  <a:pt x="6329363" y="0"/>
                </a:lnTo>
                <a:lnTo>
                  <a:pt x="12192000" y="0"/>
                </a:lnTo>
                <a:lnTo>
                  <a:pt x="12192000" y="6858000"/>
                </a:lnTo>
                <a:lnTo>
                  <a:pt x="0" y="6857999"/>
                </a:lnTo>
                <a:lnTo>
                  <a:pt x="0" y="0"/>
                </a:lnTo>
                <a:close/>
              </a:path>
            </a:pathLst>
          </a:custGeom>
          <a:solidFill>
            <a:schemeClr val="bg1">
              <a:lumMod val="85000"/>
            </a:schemeClr>
          </a:solidFill>
        </p:spPr>
        <p:txBody>
          <a:bodyPr wrap="square" lIns="720000" tIns="1152000">
            <a:noAutofit/>
          </a:bodyPr>
          <a:lstStyle>
            <a:lvl1pPr>
              <a:tabLst>
                <a:tab pos="1619250" algn="l"/>
              </a:tabLst>
              <a:defRPr>
                <a:solidFill>
                  <a:schemeClr val="tx1"/>
                </a:solidFill>
              </a:defRPr>
            </a:lvl1pPr>
          </a:lstStyle>
          <a:p>
            <a:r>
              <a:rPr lang="nl-NL"/>
              <a:t>Klik op het pictogram als u een afbeelding wilt toevoegen</a:t>
            </a:r>
          </a:p>
        </p:txBody>
      </p:sp>
    </p:spTree>
    <p:extLst>
      <p:ext uri="{BB962C8B-B14F-4D97-AF65-F5344CB8AC3E}">
        <p14:creationId xmlns:p14="http://schemas.microsoft.com/office/powerpoint/2010/main" val="140300248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Afbeelding met titel">
    <p:bg>
      <p:bgPr>
        <a:solidFill>
          <a:schemeClr val="bg1"/>
        </a:solidFill>
        <a:effectLst/>
      </p:bgPr>
    </p:bg>
    <p:spTree>
      <p:nvGrpSpPr>
        <p:cNvPr id="1" name=""/>
        <p:cNvGrpSpPr/>
        <p:nvPr/>
      </p:nvGrpSpPr>
      <p:grpSpPr>
        <a:xfrm>
          <a:off x="0" y="0"/>
          <a:ext cx="0" cy="0"/>
          <a:chOff x="0" y="0"/>
          <a:chExt cx="0" cy="0"/>
        </a:xfrm>
      </p:grpSpPr>
      <p:sp>
        <p:nvSpPr>
          <p:cNvPr id="6" name="Tijdelijke aanduiding voor afbeelding 11"/>
          <p:cNvSpPr>
            <a:spLocks noGrp="1"/>
          </p:cNvSpPr>
          <p:nvPr>
            <p:ph type="pic" sz="quarter" idx="14"/>
          </p:nvPr>
        </p:nvSpPr>
        <p:spPr>
          <a:xfrm>
            <a:off x="0" y="1"/>
            <a:ext cx="12192000" cy="6858000"/>
          </a:xfrm>
          <a:custGeom>
            <a:avLst/>
            <a:gdLst>
              <a:gd name="connsiteX0" fmla="*/ 0 w 12192000"/>
              <a:gd name="connsiteY0" fmla="*/ 0 h 3427413"/>
              <a:gd name="connsiteX1" fmla="*/ 5862638 w 12192000"/>
              <a:gd name="connsiteY1" fmla="*/ 0 h 3427413"/>
              <a:gd name="connsiteX2" fmla="*/ 5862638 w 12192000"/>
              <a:gd name="connsiteY2" fmla="*/ 709613 h 3427413"/>
              <a:gd name="connsiteX3" fmla="*/ 6329363 w 12192000"/>
              <a:gd name="connsiteY3" fmla="*/ 709613 h 3427413"/>
              <a:gd name="connsiteX4" fmla="*/ 6329363 w 12192000"/>
              <a:gd name="connsiteY4" fmla="*/ 0 h 3427413"/>
              <a:gd name="connsiteX5" fmla="*/ 12192000 w 12192000"/>
              <a:gd name="connsiteY5" fmla="*/ 0 h 3427413"/>
              <a:gd name="connsiteX6" fmla="*/ 12192000 w 12192000"/>
              <a:gd name="connsiteY6" fmla="*/ 3427413 h 3427413"/>
              <a:gd name="connsiteX7" fmla="*/ 0 w 12192000"/>
              <a:gd name="connsiteY7" fmla="*/ 3427413 h 3427413"/>
              <a:gd name="connsiteX0" fmla="*/ 0 w 12192000"/>
              <a:gd name="connsiteY0" fmla="*/ 0 h 6858000"/>
              <a:gd name="connsiteX1" fmla="*/ 5862638 w 12192000"/>
              <a:gd name="connsiteY1" fmla="*/ 0 h 6858000"/>
              <a:gd name="connsiteX2" fmla="*/ 5862638 w 12192000"/>
              <a:gd name="connsiteY2" fmla="*/ 709613 h 6858000"/>
              <a:gd name="connsiteX3" fmla="*/ 6329363 w 12192000"/>
              <a:gd name="connsiteY3" fmla="*/ 709613 h 6858000"/>
              <a:gd name="connsiteX4" fmla="*/ 6329363 w 12192000"/>
              <a:gd name="connsiteY4" fmla="*/ 0 h 6858000"/>
              <a:gd name="connsiteX5" fmla="*/ 12192000 w 12192000"/>
              <a:gd name="connsiteY5" fmla="*/ 0 h 6858000"/>
              <a:gd name="connsiteX6" fmla="*/ 12192000 w 12192000"/>
              <a:gd name="connsiteY6" fmla="*/ 6858000 h 6858000"/>
              <a:gd name="connsiteX7" fmla="*/ 0 w 12192000"/>
              <a:gd name="connsiteY7" fmla="*/ 3427413 h 6858000"/>
              <a:gd name="connsiteX8" fmla="*/ 0 w 12192000"/>
              <a:gd name="connsiteY8" fmla="*/ 0 h 6858000"/>
              <a:gd name="connsiteX0" fmla="*/ 0 w 12192000"/>
              <a:gd name="connsiteY0" fmla="*/ 0 h 6858000"/>
              <a:gd name="connsiteX1" fmla="*/ 5862638 w 12192000"/>
              <a:gd name="connsiteY1" fmla="*/ 0 h 6858000"/>
              <a:gd name="connsiteX2" fmla="*/ 5862638 w 12192000"/>
              <a:gd name="connsiteY2" fmla="*/ 709613 h 6858000"/>
              <a:gd name="connsiteX3" fmla="*/ 6329363 w 12192000"/>
              <a:gd name="connsiteY3" fmla="*/ 709613 h 6858000"/>
              <a:gd name="connsiteX4" fmla="*/ 6329363 w 12192000"/>
              <a:gd name="connsiteY4" fmla="*/ 0 h 6858000"/>
              <a:gd name="connsiteX5" fmla="*/ 12192000 w 12192000"/>
              <a:gd name="connsiteY5" fmla="*/ 0 h 6858000"/>
              <a:gd name="connsiteX6" fmla="*/ 12192000 w 12192000"/>
              <a:gd name="connsiteY6" fmla="*/ 6858000 h 6858000"/>
              <a:gd name="connsiteX7" fmla="*/ 0 w 12192000"/>
              <a:gd name="connsiteY7" fmla="*/ 6857999 h 6858000"/>
              <a:gd name="connsiteX8" fmla="*/ 0 w 12192000"/>
              <a:gd name="connsiteY8"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192000" h="6858000">
                <a:moveTo>
                  <a:pt x="0" y="0"/>
                </a:moveTo>
                <a:lnTo>
                  <a:pt x="5862638" y="0"/>
                </a:lnTo>
                <a:lnTo>
                  <a:pt x="5862638" y="709613"/>
                </a:lnTo>
                <a:lnTo>
                  <a:pt x="6329363" y="709613"/>
                </a:lnTo>
                <a:lnTo>
                  <a:pt x="6329363" y="0"/>
                </a:lnTo>
                <a:lnTo>
                  <a:pt x="12192000" y="0"/>
                </a:lnTo>
                <a:lnTo>
                  <a:pt x="12192000" y="6858000"/>
                </a:lnTo>
                <a:lnTo>
                  <a:pt x="0" y="6857999"/>
                </a:lnTo>
                <a:lnTo>
                  <a:pt x="0" y="0"/>
                </a:lnTo>
                <a:close/>
              </a:path>
            </a:pathLst>
          </a:custGeom>
          <a:solidFill>
            <a:schemeClr val="bg1">
              <a:lumMod val="85000"/>
            </a:schemeClr>
          </a:solidFill>
        </p:spPr>
        <p:txBody>
          <a:bodyPr wrap="square" lIns="720000" tIns="1152000">
            <a:noAutofit/>
          </a:bodyPr>
          <a:lstStyle>
            <a:lvl1pPr>
              <a:tabLst>
                <a:tab pos="1619250" algn="l"/>
              </a:tabLst>
              <a:defRPr>
                <a:solidFill>
                  <a:schemeClr val="tx1"/>
                </a:solidFill>
              </a:defRPr>
            </a:lvl1pPr>
          </a:lstStyle>
          <a:p>
            <a:r>
              <a:rPr lang="nl-NL"/>
              <a:t>Klik op het pictogram als u een afbeelding wilt toevoegen</a:t>
            </a:r>
          </a:p>
        </p:txBody>
      </p:sp>
      <p:sp>
        <p:nvSpPr>
          <p:cNvPr id="5" name="Titel 4"/>
          <p:cNvSpPr>
            <a:spLocks noGrp="1"/>
          </p:cNvSpPr>
          <p:nvPr>
            <p:ph type="title"/>
          </p:nvPr>
        </p:nvSpPr>
        <p:spPr>
          <a:xfrm>
            <a:off x="0" y="5153776"/>
            <a:ext cx="12192000" cy="576000"/>
          </a:xfrm>
          <a:solidFill>
            <a:srgbClr val="E700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buFont typeface="Arial" charset="0"/>
              <a:buNone/>
              <a:defRPr lang="nl-NL" sz="1800" kern="1200" dirty="0">
                <a:solidFill>
                  <a:schemeClr val="lt1"/>
                </a:solidFill>
                <a:latin typeface="+mn-lt"/>
                <a:ea typeface="+mn-ea"/>
                <a:cs typeface="+mn-cs"/>
              </a:defRPr>
            </a:lvl1pPr>
          </a:lstStyle>
          <a:p>
            <a:r>
              <a:rPr lang="nl-NL"/>
              <a:t>Klik om de stijl te bewerken</a:t>
            </a:r>
          </a:p>
        </p:txBody>
      </p:sp>
      <p:sp>
        <p:nvSpPr>
          <p:cNvPr id="3" name="Tijdelijke aanduiding voor tekst 2"/>
          <p:cNvSpPr>
            <a:spLocks noGrp="1"/>
          </p:cNvSpPr>
          <p:nvPr>
            <p:ph type="body" sz="quarter" idx="10"/>
          </p:nvPr>
        </p:nvSpPr>
        <p:spPr>
          <a:xfrm>
            <a:off x="0" y="5825413"/>
            <a:ext cx="12192000" cy="396000"/>
          </a:xfrm>
          <a:solidFill>
            <a:schemeClr val="bg1"/>
          </a:solidFill>
        </p:spPr>
        <p:txBody>
          <a:bodyPr lIns="756000" anchor="ctr" anchorCtr="0">
            <a:normAutofit/>
          </a:bodyPr>
          <a:lstStyle>
            <a:lvl1pPr marL="0" indent="0">
              <a:buNone/>
              <a:defRPr sz="2000" i="0">
                <a:solidFill>
                  <a:schemeClr val="tx1"/>
                </a:solidFill>
              </a:defRPr>
            </a:lvl1pPr>
            <a:lvl2pPr marL="313200" indent="0">
              <a:buNone/>
              <a:defRPr/>
            </a:lvl2pPr>
            <a:lvl3pPr marL="630000" indent="0">
              <a:buNone/>
              <a:defRPr/>
            </a:lvl3pPr>
            <a:lvl4pPr marL="943200" indent="0">
              <a:buNone/>
              <a:defRPr/>
            </a:lvl4pPr>
            <a:lvl5pPr marL="1260000" indent="0">
              <a:buNone/>
              <a:defRPr/>
            </a:lvl5pPr>
          </a:lstStyle>
          <a:p>
            <a:pPr lvl="0"/>
            <a:r>
              <a:rPr lang="nl-NL"/>
              <a:t>Klik om de modelstijlen te bewerken</a:t>
            </a:r>
          </a:p>
        </p:txBody>
      </p:sp>
      <p:pic>
        <p:nvPicPr>
          <p:cNvPr id="4" name="Afbeelding 3"/>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3175" y="0"/>
            <a:ext cx="12198350" cy="1066800"/>
          </a:xfrm>
          <a:prstGeom prst="rect">
            <a:avLst/>
          </a:prstGeom>
        </p:spPr>
      </p:pic>
    </p:spTree>
    <p:extLst>
      <p:ext uri="{BB962C8B-B14F-4D97-AF65-F5344CB8AC3E}">
        <p14:creationId xmlns:p14="http://schemas.microsoft.com/office/powerpoint/2010/main" val="135733671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abel/grafiek">
    <p:spTree>
      <p:nvGrpSpPr>
        <p:cNvPr id="1" name=""/>
        <p:cNvGrpSpPr/>
        <p:nvPr/>
      </p:nvGrpSpPr>
      <p:grpSpPr>
        <a:xfrm>
          <a:off x="0" y="0"/>
          <a:ext cx="0" cy="0"/>
          <a:chOff x="0" y="0"/>
          <a:chExt cx="0" cy="0"/>
        </a:xfrm>
      </p:grpSpPr>
      <p:sp>
        <p:nvSpPr>
          <p:cNvPr id="8" name="Titel 7"/>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quarter" idx="13" hasCustomPrompt="1"/>
          </p:nvPr>
        </p:nvSpPr>
        <p:spPr>
          <a:xfrm>
            <a:off x="635000" y="2276475"/>
            <a:ext cx="10923588" cy="3944938"/>
          </a:xfrm>
        </p:spPr>
        <p:txBody>
          <a:bodyPr/>
          <a:lstStyle/>
          <a:p>
            <a:pPr lvl="0"/>
            <a:r>
              <a:rPr lang="nl-NL"/>
              <a:t>Klik om tekst of beeld toe te voegen</a:t>
            </a:r>
          </a:p>
          <a:p>
            <a:pPr lvl="1"/>
            <a:r>
              <a:rPr lang="nl-NL"/>
              <a:t>Tweede niveau</a:t>
            </a:r>
          </a:p>
          <a:p>
            <a:pPr lvl="2"/>
            <a:r>
              <a:rPr lang="nl-NL"/>
              <a:t>Derde niveau</a:t>
            </a:r>
          </a:p>
          <a:p>
            <a:pPr lvl="3"/>
            <a:r>
              <a:rPr lang="nl-NL"/>
              <a:t>Vierde niveau</a:t>
            </a:r>
          </a:p>
          <a:p>
            <a:pPr lvl="4"/>
            <a:r>
              <a:rPr lang="nl-NL"/>
              <a:t>Vijfde niveau</a:t>
            </a:r>
          </a:p>
        </p:txBody>
      </p:sp>
      <p:sp>
        <p:nvSpPr>
          <p:cNvPr id="12" name="Tijdelijke aanduiding voor dianummer 11"/>
          <p:cNvSpPr>
            <a:spLocks noGrp="1"/>
          </p:cNvSpPr>
          <p:nvPr>
            <p:ph type="sldNum" sz="quarter" idx="16"/>
          </p:nvPr>
        </p:nvSpPr>
        <p:spPr/>
        <p:txBody>
          <a:bodyPr/>
          <a:lstStyle/>
          <a:p>
            <a:fld id="{10A0A6AF-03C5-477E-939A-E28F7E7F05EA}" type="slidenum">
              <a:rPr lang="nl-NL" smtClean="0"/>
              <a:pPr/>
              <a:t>‹nr.›</a:t>
            </a:fld>
            <a:endParaRPr lang="nl-NL"/>
          </a:p>
        </p:txBody>
      </p:sp>
      <p:sp>
        <p:nvSpPr>
          <p:cNvPr id="7" name="Tijdelijke aanduiding voor voettekst 4"/>
          <p:cNvSpPr>
            <a:spLocks noGrp="1"/>
          </p:cNvSpPr>
          <p:nvPr>
            <p:ph type="ftr" sz="quarter" idx="3"/>
          </p:nvPr>
        </p:nvSpPr>
        <p:spPr>
          <a:xfrm>
            <a:off x="635000" y="6221413"/>
            <a:ext cx="5003800" cy="322075"/>
          </a:xfrm>
          <a:prstGeom prst="rect">
            <a:avLst/>
          </a:prstGeom>
        </p:spPr>
        <p:txBody>
          <a:bodyPr vert="horz" lIns="91440" tIns="45720" rIns="91440" bIns="45720" rtlCol="0" anchor="b" anchorCtr="0"/>
          <a:lstStyle>
            <a:lvl1pPr algn="l">
              <a:defRPr sz="1050">
                <a:solidFill>
                  <a:schemeClr val="bg1">
                    <a:lumMod val="65000"/>
                  </a:schemeClr>
                </a:solidFill>
              </a:defRPr>
            </a:lvl1pPr>
          </a:lstStyle>
          <a:p>
            <a:fld id="{16A3CE9D-FB2B-49E3-B471-A7E48324FFB0}" type="datetime4">
              <a:rPr lang="nl-NL" smtClean="0"/>
              <a:pPr/>
              <a:t>24 juni 2025</a:t>
            </a:fld>
            <a:r>
              <a:rPr lang="en-US"/>
              <a:t> | </a:t>
            </a:r>
            <a:r>
              <a:rPr lang="en-US" err="1"/>
              <a:t>Voettekst</a:t>
            </a:r>
            <a:endParaRPr lang="nl-NL"/>
          </a:p>
        </p:txBody>
      </p:sp>
    </p:spTree>
    <p:extLst>
      <p:ext uri="{BB962C8B-B14F-4D97-AF65-F5344CB8AC3E}">
        <p14:creationId xmlns:p14="http://schemas.microsoft.com/office/powerpoint/2010/main" val="1485831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eldia 2 - Nederlands">
    <p:spTree>
      <p:nvGrpSpPr>
        <p:cNvPr id="1" name=""/>
        <p:cNvGrpSpPr/>
        <p:nvPr/>
      </p:nvGrpSpPr>
      <p:grpSpPr>
        <a:xfrm>
          <a:off x="0" y="0"/>
          <a:ext cx="0" cy="0"/>
          <a:chOff x="0" y="0"/>
          <a:chExt cx="0" cy="0"/>
        </a:xfrm>
      </p:grpSpPr>
      <p:sp>
        <p:nvSpPr>
          <p:cNvPr id="32" name="Tijdelijke aanduiding voor afbeelding 31"/>
          <p:cNvSpPr>
            <a:spLocks noGrp="1"/>
          </p:cNvSpPr>
          <p:nvPr>
            <p:ph type="pic" sz="quarter" idx="22"/>
          </p:nvPr>
        </p:nvSpPr>
        <p:spPr>
          <a:xfrm>
            <a:off x="1" y="0"/>
            <a:ext cx="6101952" cy="6858000"/>
          </a:xfrm>
          <a:custGeom>
            <a:avLst/>
            <a:gdLst>
              <a:gd name="connsiteX0" fmla="*/ 0 w 6099175"/>
              <a:gd name="connsiteY0" fmla="*/ 0 h 6858000"/>
              <a:gd name="connsiteX1" fmla="*/ 5776763 w 6099175"/>
              <a:gd name="connsiteY1" fmla="*/ 0 h 6858000"/>
              <a:gd name="connsiteX2" fmla="*/ 5776763 w 6099175"/>
              <a:gd name="connsiteY2" fmla="*/ 1144800 h 6858000"/>
              <a:gd name="connsiteX3" fmla="*/ 6099175 w 6099175"/>
              <a:gd name="connsiteY3" fmla="*/ 1144800 h 6858000"/>
              <a:gd name="connsiteX4" fmla="*/ 6099175 w 6099175"/>
              <a:gd name="connsiteY4" fmla="*/ 6541200 h 6858000"/>
              <a:gd name="connsiteX5" fmla="*/ 5776595 w 6099175"/>
              <a:gd name="connsiteY5" fmla="*/ 6541200 h 6858000"/>
              <a:gd name="connsiteX6" fmla="*/ 5776595 w 6099175"/>
              <a:gd name="connsiteY6" fmla="*/ 6858000 h 6858000"/>
              <a:gd name="connsiteX7" fmla="*/ 0 w 6099175"/>
              <a:gd name="connsiteY7" fmla="*/ 6858000 h 6858000"/>
              <a:gd name="connsiteX0" fmla="*/ 0 w 6099175"/>
              <a:gd name="connsiteY0" fmla="*/ 0 h 6858000"/>
              <a:gd name="connsiteX1" fmla="*/ 5776763 w 6099175"/>
              <a:gd name="connsiteY1" fmla="*/ 0 h 6858000"/>
              <a:gd name="connsiteX2" fmla="*/ 5776763 w 6099175"/>
              <a:gd name="connsiteY2" fmla="*/ 1144800 h 6858000"/>
              <a:gd name="connsiteX3" fmla="*/ 6099175 w 6099175"/>
              <a:gd name="connsiteY3" fmla="*/ 1144800 h 6858000"/>
              <a:gd name="connsiteX4" fmla="*/ 6099175 w 6099175"/>
              <a:gd name="connsiteY4" fmla="*/ 6541200 h 6858000"/>
              <a:gd name="connsiteX5" fmla="*/ 6094647 w 6099175"/>
              <a:gd name="connsiteY5" fmla="*/ 6858000 h 6858000"/>
              <a:gd name="connsiteX6" fmla="*/ 5776595 w 6099175"/>
              <a:gd name="connsiteY6" fmla="*/ 6858000 h 6858000"/>
              <a:gd name="connsiteX7" fmla="*/ 0 w 6099175"/>
              <a:gd name="connsiteY7" fmla="*/ 6858000 h 6858000"/>
              <a:gd name="connsiteX8" fmla="*/ 0 w 6099175"/>
              <a:gd name="connsiteY8" fmla="*/ 0 h 6858000"/>
              <a:gd name="connsiteX0" fmla="*/ 0 w 6099175"/>
              <a:gd name="connsiteY0" fmla="*/ 0 h 6858000"/>
              <a:gd name="connsiteX1" fmla="*/ 5776763 w 6099175"/>
              <a:gd name="connsiteY1" fmla="*/ 0 h 6858000"/>
              <a:gd name="connsiteX2" fmla="*/ 5782373 w 6099175"/>
              <a:gd name="connsiteY2" fmla="*/ 1161630 h 6858000"/>
              <a:gd name="connsiteX3" fmla="*/ 6099175 w 6099175"/>
              <a:gd name="connsiteY3" fmla="*/ 1144800 h 6858000"/>
              <a:gd name="connsiteX4" fmla="*/ 6099175 w 6099175"/>
              <a:gd name="connsiteY4" fmla="*/ 6541200 h 6858000"/>
              <a:gd name="connsiteX5" fmla="*/ 6094647 w 6099175"/>
              <a:gd name="connsiteY5" fmla="*/ 6858000 h 6858000"/>
              <a:gd name="connsiteX6" fmla="*/ 5776595 w 6099175"/>
              <a:gd name="connsiteY6" fmla="*/ 6858000 h 6858000"/>
              <a:gd name="connsiteX7" fmla="*/ 0 w 6099175"/>
              <a:gd name="connsiteY7" fmla="*/ 6858000 h 6858000"/>
              <a:gd name="connsiteX8" fmla="*/ 0 w 6099175"/>
              <a:gd name="connsiteY8" fmla="*/ 0 h 6858000"/>
              <a:gd name="connsiteX0" fmla="*/ 0 w 6099175"/>
              <a:gd name="connsiteY0" fmla="*/ 0 h 6858000"/>
              <a:gd name="connsiteX1" fmla="*/ 5776763 w 6099175"/>
              <a:gd name="connsiteY1" fmla="*/ 0 h 6858000"/>
              <a:gd name="connsiteX2" fmla="*/ 5782373 w 6099175"/>
              <a:gd name="connsiteY2" fmla="*/ 1161630 h 6858000"/>
              <a:gd name="connsiteX3" fmla="*/ 6099175 w 6099175"/>
              <a:gd name="connsiteY3" fmla="*/ 1161630 h 6858000"/>
              <a:gd name="connsiteX4" fmla="*/ 6099175 w 6099175"/>
              <a:gd name="connsiteY4" fmla="*/ 6541200 h 6858000"/>
              <a:gd name="connsiteX5" fmla="*/ 6094647 w 6099175"/>
              <a:gd name="connsiteY5" fmla="*/ 6858000 h 6858000"/>
              <a:gd name="connsiteX6" fmla="*/ 5776595 w 6099175"/>
              <a:gd name="connsiteY6" fmla="*/ 6858000 h 6858000"/>
              <a:gd name="connsiteX7" fmla="*/ 0 w 6099175"/>
              <a:gd name="connsiteY7" fmla="*/ 6858000 h 6858000"/>
              <a:gd name="connsiteX8" fmla="*/ 0 w 6099175"/>
              <a:gd name="connsiteY8" fmla="*/ 0 h 6858000"/>
              <a:gd name="connsiteX0" fmla="*/ 0 w 6099175"/>
              <a:gd name="connsiteY0" fmla="*/ 0 h 6858000"/>
              <a:gd name="connsiteX1" fmla="*/ 5776763 w 6099175"/>
              <a:gd name="connsiteY1" fmla="*/ 0 h 6858000"/>
              <a:gd name="connsiteX2" fmla="*/ 5782373 w 6099175"/>
              <a:gd name="connsiteY2" fmla="*/ 1301480 h 6858000"/>
              <a:gd name="connsiteX3" fmla="*/ 6099175 w 6099175"/>
              <a:gd name="connsiteY3" fmla="*/ 1161630 h 6858000"/>
              <a:gd name="connsiteX4" fmla="*/ 6099175 w 6099175"/>
              <a:gd name="connsiteY4" fmla="*/ 6541200 h 6858000"/>
              <a:gd name="connsiteX5" fmla="*/ 6094647 w 6099175"/>
              <a:gd name="connsiteY5" fmla="*/ 6858000 h 6858000"/>
              <a:gd name="connsiteX6" fmla="*/ 5776595 w 6099175"/>
              <a:gd name="connsiteY6" fmla="*/ 6858000 h 6858000"/>
              <a:gd name="connsiteX7" fmla="*/ 0 w 6099175"/>
              <a:gd name="connsiteY7" fmla="*/ 6858000 h 6858000"/>
              <a:gd name="connsiteX8" fmla="*/ 0 w 6099175"/>
              <a:gd name="connsiteY8" fmla="*/ 0 h 6858000"/>
              <a:gd name="connsiteX0" fmla="*/ 0 w 6099175"/>
              <a:gd name="connsiteY0" fmla="*/ 0 h 6858000"/>
              <a:gd name="connsiteX1" fmla="*/ 5776763 w 6099175"/>
              <a:gd name="connsiteY1" fmla="*/ 0 h 6858000"/>
              <a:gd name="connsiteX2" fmla="*/ 5782373 w 6099175"/>
              <a:gd name="connsiteY2" fmla="*/ 1301480 h 6858000"/>
              <a:gd name="connsiteX3" fmla="*/ 6099175 w 6099175"/>
              <a:gd name="connsiteY3" fmla="*/ 1312237 h 6858000"/>
              <a:gd name="connsiteX4" fmla="*/ 6099175 w 6099175"/>
              <a:gd name="connsiteY4" fmla="*/ 6541200 h 6858000"/>
              <a:gd name="connsiteX5" fmla="*/ 6094647 w 6099175"/>
              <a:gd name="connsiteY5" fmla="*/ 6858000 h 6858000"/>
              <a:gd name="connsiteX6" fmla="*/ 5776595 w 6099175"/>
              <a:gd name="connsiteY6" fmla="*/ 6858000 h 6858000"/>
              <a:gd name="connsiteX7" fmla="*/ 0 w 6099175"/>
              <a:gd name="connsiteY7" fmla="*/ 6858000 h 6858000"/>
              <a:gd name="connsiteX8" fmla="*/ 0 w 6099175"/>
              <a:gd name="connsiteY8" fmla="*/ 0 h 6858000"/>
              <a:gd name="connsiteX0" fmla="*/ 0 w 6099175"/>
              <a:gd name="connsiteY0" fmla="*/ 0 h 6858000"/>
              <a:gd name="connsiteX1" fmla="*/ 5776763 w 6099175"/>
              <a:gd name="connsiteY1" fmla="*/ 0 h 6858000"/>
              <a:gd name="connsiteX2" fmla="*/ 5782373 w 6099175"/>
              <a:gd name="connsiteY2" fmla="*/ 1301480 h 6858000"/>
              <a:gd name="connsiteX3" fmla="*/ 6084545 w 6099175"/>
              <a:gd name="connsiteY3" fmla="*/ 1268346 h 6858000"/>
              <a:gd name="connsiteX4" fmla="*/ 6099175 w 6099175"/>
              <a:gd name="connsiteY4" fmla="*/ 6541200 h 6858000"/>
              <a:gd name="connsiteX5" fmla="*/ 6094647 w 6099175"/>
              <a:gd name="connsiteY5" fmla="*/ 6858000 h 6858000"/>
              <a:gd name="connsiteX6" fmla="*/ 5776595 w 6099175"/>
              <a:gd name="connsiteY6" fmla="*/ 6858000 h 6858000"/>
              <a:gd name="connsiteX7" fmla="*/ 0 w 6099175"/>
              <a:gd name="connsiteY7" fmla="*/ 6858000 h 6858000"/>
              <a:gd name="connsiteX8" fmla="*/ 0 w 6099175"/>
              <a:gd name="connsiteY8" fmla="*/ 0 h 6858000"/>
              <a:gd name="connsiteX0" fmla="*/ 0 w 6099175"/>
              <a:gd name="connsiteY0" fmla="*/ 0 h 6858000"/>
              <a:gd name="connsiteX1" fmla="*/ 5776763 w 6099175"/>
              <a:gd name="connsiteY1" fmla="*/ 0 h 6858000"/>
              <a:gd name="connsiteX2" fmla="*/ 5782373 w 6099175"/>
              <a:gd name="connsiteY2" fmla="*/ 1264904 h 6858000"/>
              <a:gd name="connsiteX3" fmla="*/ 6084545 w 6099175"/>
              <a:gd name="connsiteY3" fmla="*/ 1268346 h 6858000"/>
              <a:gd name="connsiteX4" fmla="*/ 6099175 w 6099175"/>
              <a:gd name="connsiteY4" fmla="*/ 6541200 h 6858000"/>
              <a:gd name="connsiteX5" fmla="*/ 6094647 w 6099175"/>
              <a:gd name="connsiteY5" fmla="*/ 6858000 h 6858000"/>
              <a:gd name="connsiteX6" fmla="*/ 5776595 w 6099175"/>
              <a:gd name="connsiteY6" fmla="*/ 6858000 h 6858000"/>
              <a:gd name="connsiteX7" fmla="*/ 0 w 6099175"/>
              <a:gd name="connsiteY7" fmla="*/ 6858000 h 6858000"/>
              <a:gd name="connsiteX8" fmla="*/ 0 w 6099175"/>
              <a:gd name="connsiteY8" fmla="*/ 0 h 6858000"/>
              <a:gd name="connsiteX0" fmla="*/ 0 w 6099175"/>
              <a:gd name="connsiteY0" fmla="*/ 0 h 6858000"/>
              <a:gd name="connsiteX1" fmla="*/ 5776763 w 6099175"/>
              <a:gd name="connsiteY1" fmla="*/ 0 h 6858000"/>
              <a:gd name="connsiteX2" fmla="*/ 5782373 w 6099175"/>
              <a:gd name="connsiteY2" fmla="*/ 1264904 h 6858000"/>
              <a:gd name="connsiteX3" fmla="*/ 6069915 w 6099175"/>
              <a:gd name="connsiteY3" fmla="*/ 1290291 h 6858000"/>
              <a:gd name="connsiteX4" fmla="*/ 6099175 w 6099175"/>
              <a:gd name="connsiteY4" fmla="*/ 6541200 h 6858000"/>
              <a:gd name="connsiteX5" fmla="*/ 6094647 w 6099175"/>
              <a:gd name="connsiteY5" fmla="*/ 6858000 h 6858000"/>
              <a:gd name="connsiteX6" fmla="*/ 5776595 w 6099175"/>
              <a:gd name="connsiteY6" fmla="*/ 6858000 h 6858000"/>
              <a:gd name="connsiteX7" fmla="*/ 0 w 6099175"/>
              <a:gd name="connsiteY7" fmla="*/ 6858000 h 6858000"/>
              <a:gd name="connsiteX8" fmla="*/ 0 w 6099175"/>
              <a:gd name="connsiteY8" fmla="*/ 0 h 6858000"/>
              <a:gd name="connsiteX0" fmla="*/ 0 w 6101952"/>
              <a:gd name="connsiteY0" fmla="*/ 0 h 6858000"/>
              <a:gd name="connsiteX1" fmla="*/ 5776763 w 6101952"/>
              <a:gd name="connsiteY1" fmla="*/ 0 h 6858000"/>
              <a:gd name="connsiteX2" fmla="*/ 5782373 w 6101952"/>
              <a:gd name="connsiteY2" fmla="*/ 1264904 h 6858000"/>
              <a:gd name="connsiteX3" fmla="*/ 6097075 w 6101952"/>
              <a:gd name="connsiteY3" fmla="*/ 1276711 h 6858000"/>
              <a:gd name="connsiteX4" fmla="*/ 6099175 w 6101952"/>
              <a:gd name="connsiteY4" fmla="*/ 6541200 h 6858000"/>
              <a:gd name="connsiteX5" fmla="*/ 6094647 w 6101952"/>
              <a:gd name="connsiteY5" fmla="*/ 6858000 h 6858000"/>
              <a:gd name="connsiteX6" fmla="*/ 5776595 w 6101952"/>
              <a:gd name="connsiteY6" fmla="*/ 6858000 h 6858000"/>
              <a:gd name="connsiteX7" fmla="*/ 0 w 6101952"/>
              <a:gd name="connsiteY7" fmla="*/ 6858000 h 6858000"/>
              <a:gd name="connsiteX8" fmla="*/ 0 w 6101952"/>
              <a:gd name="connsiteY8" fmla="*/ 0 h 6858000"/>
              <a:gd name="connsiteX0" fmla="*/ 0 w 6101952"/>
              <a:gd name="connsiteY0" fmla="*/ 0 h 6858000"/>
              <a:gd name="connsiteX1" fmla="*/ 5776763 w 6101952"/>
              <a:gd name="connsiteY1" fmla="*/ 0 h 6858000"/>
              <a:gd name="connsiteX2" fmla="*/ 5791427 w 6101952"/>
              <a:gd name="connsiteY2" fmla="*/ 1278485 h 6858000"/>
              <a:gd name="connsiteX3" fmla="*/ 6097075 w 6101952"/>
              <a:gd name="connsiteY3" fmla="*/ 1276711 h 6858000"/>
              <a:gd name="connsiteX4" fmla="*/ 6099175 w 6101952"/>
              <a:gd name="connsiteY4" fmla="*/ 6541200 h 6858000"/>
              <a:gd name="connsiteX5" fmla="*/ 6094647 w 6101952"/>
              <a:gd name="connsiteY5" fmla="*/ 6858000 h 6858000"/>
              <a:gd name="connsiteX6" fmla="*/ 5776595 w 6101952"/>
              <a:gd name="connsiteY6" fmla="*/ 6858000 h 6858000"/>
              <a:gd name="connsiteX7" fmla="*/ 0 w 6101952"/>
              <a:gd name="connsiteY7" fmla="*/ 6858000 h 6858000"/>
              <a:gd name="connsiteX8" fmla="*/ 0 w 6101952"/>
              <a:gd name="connsiteY8" fmla="*/ 0 h 6858000"/>
              <a:gd name="connsiteX0" fmla="*/ 0 w 6101952"/>
              <a:gd name="connsiteY0" fmla="*/ 0 h 6858000"/>
              <a:gd name="connsiteX1" fmla="*/ 5776763 w 6101952"/>
              <a:gd name="connsiteY1" fmla="*/ 0 h 6858000"/>
              <a:gd name="connsiteX2" fmla="*/ 5768793 w 6101952"/>
              <a:gd name="connsiteY2" fmla="*/ 1273958 h 6858000"/>
              <a:gd name="connsiteX3" fmla="*/ 6097075 w 6101952"/>
              <a:gd name="connsiteY3" fmla="*/ 1276711 h 6858000"/>
              <a:gd name="connsiteX4" fmla="*/ 6099175 w 6101952"/>
              <a:gd name="connsiteY4" fmla="*/ 6541200 h 6858000"/>
              <a:gd name="connsiteX5" fmla="*/ 6094647 w 6101952"/>
              <a:gd name="connsiteY5" fmla="*/ 6858000 h 6858000"/>
              <a:gd name="connsiteX6" fmla="*/ 5776595 w 6101952"/>
              <a:gd name="connsiteY6" fmla="*/ 6858000 h 6858000"/>
              <a:gd name="connsiteX7" fmla="*/ 0 w 6101952"/>
              <a:gd name="connsiteY7" fmla="*/ 6858000 h 6858000"/>
              <a:gd name="connsiteX8" fmla="*/ 0 w 6101952"/>
              <a:gd name="connsiteY8" fmla="*/ 0 h 6858000"/>
              <a:gd name="connsiteX0" fmla="*/ 0 w 6101952"/>
              <a:gd name="connsiteY0" fmla="*/ 0 h 6858000"/>
              <a:gd name="connsiteX1" fmla="*/ 5776763 w 6101952"/>
              <a:gd name="connsiteY1" fmla="*/ 0 h 6858000"/>
              <a:gd name="connsiteX2" fmla="*/ 5782373 w 6101952"/>
              <a:gd name="connsiteY2" fmla="*/ 1278485 h 6858000"/>
              <a:gd name="connsiteX3" fmla="*/ 6097075 w 6101952"/>
              <a:gd name="connsiteY3" fmla="*/ 1276711 h 6858000"/>
              <a:gd name="connsiteX4" fmla="*/ 6099175 w 6101952"/>
              <a:gd name="connsiteY4" fmla="*/ 6541200 h 6858000"/>
              <a:gd name="connsiteX5" fmla="*/ 6094647 w 6101952"/>
              <a:gd name="connsiteY5" fmla="*/ 6858000 h 6858000"/>
              <a:gd name="connsiteX6" fmla="*/ 5776595 w 6101952"/>
              <a:gd name="connsiteY6" fmla="*/ 6858000 h 6858000"/>
              <a:gd name="connsiteX7" fmla="*/ 0 w 6101952"/>
              <a:gd name="connsiteY7" fmla="*/ 6858000 h 6858000"/>
              <a:gd name="connsiteX8" fmla="*/ 0 w 6101952"/>
              <a:gd name="connsiteY8"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01952" h="6858000">
                <a:moveTo>
                  <a:pt x="0" y="0"/>
                </a:moveTo>
                <a:lnTo>
                  <a:pt x="5776763" y="0"/>
                </a:lnTo>
                <a:cubicBezTo>
                  <a:pt x="5774106" y="424653"/>
                  <a:pt x="5785030" y="853832"/>
                  <a:pt x="5782373" y="1278485"/>
                </a:cubicBezTo>
                <a:lnTo>
                  <a:pt x="6097075" y="1276711"/>
                </a:lnTo>
                <a:cubicBezTo>
                  <a:pt x="6101952" y="3034329"/>
                  <a:pt x="6094298" y="4783582"/>
                  <a:pt x="6099175" y="6541200"/>
                </a:cubicBezTo>
                <a:cubicBezTo>
                  <a:pt x="6097666" y="6646800"/>
                  <a:pt x="6096156" y="6752400"/>
                  <a:pt x="6094647" y="6858000"/>
                </a:cubicBezTo>
                <a:lnTo>
                  <a:pt x="5776595" y="6858000"/>
                </a:lnTo>
                <a:lnTo>
                  <a:pt x="0" y="6858000"/>
                </a:lnTo>
                <a:lnTo>
                  <a:pt x="0" y="0"/>
                </a:lnTo>
                <a:close/>
              </a:path>
            </a:pathLst>
          </a:custGeom>
          <a:solidFill>
            <a:schemeClr val="bg1">
              <a:lumMod val="85000"/>
            </a:schemeClr>
          </a:solidFill>
        </p:spPr>
        <p:txBody>
          <a:bodyPr wrap="square" lIns="612000" anchor="ctr" anchorCtr="0">
            <a:noAutofit/>
          </a:bodyPr>
          <a:lstStyle/>
          <a:p>
            <a:r>
              <a:rPr lang="nl-NL"/>
              <a:t>Klik op het pictogram als u een afbeelding wilt toevoegen</a:t>
            </a:r>
          </a:p>
        </p:txBody>
      </p:sp>
      <p:sp>
        <p:nvSpPr>
          <p:cNvPr id="16" name="Rechthoek 15"/>
          <p:cNvSpPr/>
          <p:nvPr userDrawn="1"/>
        </p:nvSpPr>
        <p:spPr>
          <a:xfrm>
            <a:off x="6096000" y="0"/>
            <a:ext cx="6096000" cy="6858000"/>
          </a:xfrm>
          <a:prstGeom prst="rect">
            <a:avLst/>
          </a:prstGeom>
          <a:solidFill>
            <a:srgbClr val="E700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4" name="Tijdelijke aanduiding voor tekst 16"/>
          <p:cNvSpPr>
            <a:spLocks noGrp="1"/>
          </p:cNvSpPr>
          <p:nvPr>
            <p:ph type="body" sz="quarter" idx="21" hasCustomPrompt="1"/>
          </p:nvPr>
        </p:nvSpPr>
        <p:spPr>
          <a:xfrm>
            <a:off x="6553200" y="5832053"/>
            <a:ext cx="5004000" cy="389360"/>
          </a:xfrm>
        </p:spPr>
        <p:txBody>
          <a:bodyPr lIns="118800" anchor="b" anchorCtr="0">
            <a:noAutofit/>
          </a:bodyPr>
          <a:lstStyle>
            <a:lvl1pPr marL="0" indent="0">
              <a:buNone/>
              <a:defRPr sz="1600">
                <a:solidFill>
                  <a:schemeClr val="bg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nl-NL"/>
              <a:t>Naam spreker</a:t>
            </a:r>
          </a:p>
        </p:txBody>
      </p:sp>
      <p:sp>
        <p:nvSpPr>
          <p:cNvPr id="15" name="Tijdelijke aanduiding voor dianummer 14"/>
          <p:cNvSpPr>
            <a:spLocks noGrp="1"/>
          </p:cNvSpPr>
          <p:nvPr>
            <p:ph type="sldNum" sz="quarter" idx="25"/>
          </p:nvPr>
        </p:nvSpPr>
        <p:spPr/>
        <p:txBody>
          <a:bodyPr/>
          <a:lstStyle>
            <a:lvl1pPr>
              <a:defRPr>
                <a:solidFill>
                  <a:schemeClr val="bg1"/>
                </a:solidFill>
              </a:defRPr>
            </a:lvl1pPr>
          </a:lstStyle>
          <a:p>
            <a:fld id="{10A0A6AF-03C5-477E-939A-E28F7E7F05EA}" type="slidenum">
              <a:rPr lang="nl-NL" smtClean="0"/>
              <a:pPr/>
              <a:t>‹nr.›</a:t>
            </a:fld>
            <a:endParaRPr lang="nl-NL"/>
          </a:p>
        </p:txBody>
      </p:sp>
      <p:sp>
        <p:nvSpPr>
          <p:cNvPr id="17" name="Titel 1"/>
          <p:cNvSpPr>
            <a:spLocks noGrp="1"/>
          </p:cNvSpPr>
          <p:nvPr>
            <p:ph type="ctrTitle"/>
          </p:nvPr>
        </p:nvSpPr>
        <p:spPr>
          <a:xfrm>
            <a:off x="6553200" y="1885467"/>
            <a:ext cx="5004000" cy="2336400"/>
          </a:xfrm>
        </p:spPr>
        <p:txBody>
          <a:bodyPr tIns="90000" bIns="90000" anchor="t">
            <a:normAutofit/>
          </a:bodyPr>
          <a:lstStyle>
            <a:lvl1pPr algn="l">
              <a:defRPr sz="3600">
                <a:solidFill>
                  <a:schemeClr val="bg1"/>
                </a:solidFill>
              </a:defRPr>
            </a:lvl1pPr>
          </a:lstStyle>
          <a:p>
            <a:r>
              <a:rPr lang="nl-NL"/>
              <a:t>Klik om de stijl te bewerken</a:t>
            </a:r>
          </a:p>
        </p:txBody>
      </p:sp>
      <p:sp>
        <p:nvSpPr>
          <p:cNvPr id="18" name="Ondertitel 2"/>
          <p:cNvSpPr>
            <a:spLocks noGrp="1"/>
          </p:cNvSpPr>
          <p:nvPr>
            <p:ph type="subTitle" idx="1"/>
          </p:nvPr>
        </p:nvSpPr>
        <p:spPr>
          <a:xfrm>
            <a:off x="6553200" y="4218267"/>
            <a:ext cx="5004000" cy="1613786"/>
          </a:xfrm>
        </p:spPr>
        <p:txBody>
          <a:bodyPr lIns="104400" tIns="90000" rIns="90000" bIns="46800"/>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het opmaakprofiel van de modelondertitel te bewerken</a:t>
            </a:r>
          </a:p>
        </p:txBody>
      </p:sp>
      <p:sp>
        <p:nvSpPr>
          <p:cNvPr id="22" name="Tijdelijke aanduiding voor voettekst 4"/>
          <p:cNvSpPr>
            <a:spLocks noGrp="1"/>
          </p:cNvSpPr>
          <p:nvPr>
            <p:ph type="ftr" sz="quarter" idx="3"/>
          </p:nvPr>
        </p:nvSpPr>
        <p:spPr>
          <a:xfrm>
            <a:off x="635000" y="6221413"/>
            <a:ext cx="5003800" cy="322075"/>
          </a:xfrm>
          <a:prstGeom prst="rect">
            <a:avLst/>
          </a:prstGeom>
        </p:spPr>
        <p:txBody>
          <a:bodyPr vert="horz" lIns="91440" tIns="45720" rIns="91440" bIns="45720" rtlCol="0" anchor="b" anchorCtr="0"/>
          <a:lstStyle>
            <a:lvl1pPr algn="l">
              <a:defRPr sz="1050">
                <a:solidFill>
                  <a:schemeClr val="bg1"/>
                </a:solidFill>
              </a:defRPr>
            </a:lvl1pPr>
          </a:lstStyle>
          <a:p>
            <a:fld id="{16A3CE9D-FB2B-49E3-B471-A7E48324FFB0}" type="datetime4">
              <a:rPr lang="nl-NL" smtClean="0"/>
              <a:pPr/>
              <a:t>24 juni 2025</a:t>
            </a:fld>
            <a:r>
              <a:rPr lang="en-US"/>
              <a:t> | </a:t>
            </a:r>
            <a:r>
              <a:rPr lang="en-US" err="1"/>
              <a:t>Voettekst</a:t>
            </a:r>
            <a:endParaRPr lang="nl-NL"/>
          </a:p>
        </p:txBody>
      </p:sp>
      <p:pic>
        <p:nvPicPr>
          <p:cNvPr id="19" name="Afbeelding 18" descr="IW_ILT_Logo_pres_diap_nl.png"/>
          <p:cNvPicPr>
            <a:picLocks noChangeAspect="1"/>
          </p:cNvPicPr>
          <p:nvPr userDrawn="1"/>
        </p:nvPicPr>
        <p:blipFill>
          <a:blip r:embed="rId2" cstate="print"/>
          <a:stretch>
            <a:fillRect/>
          </a:stretch>
        </p:blipFill>
        <p:spPr>
          <a:xfrm>
            <a:off x="0" y="0"/>
            <a:ext cx="12192000" cy="1682496"/>
          </a:xfrm>
          <a:prstGeom prst="rect">
            <a:avLst/>
          </a:prstGeom>
        </p:spPr>
      </p:pic>
    </p:spTree>
    <p:extLst>
      <p:ext uri="{BB962C8B-B14F-4D97-AF65-F5344CB8AC3E}">
        <p14:creationId xmlns:p14="http://schemas.microsoft.com/office/powerpoint/2010/main" val="307068220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abel/grafiek met bijschrift">
    <p:spTree>
      <p:nvGrpSpPr>
        <p:cNvPr id="1" name=""/>
        <p:cNvGrpSpPr/>
        <p:nvPr/>
      </p:nvGrpSpPr>
      <p:grpSpPr>
        <a:xfrm>
          <a:off x="0" y="0"/>
          <a:ext cx="0" cy="0"/>
          <a:chOff x="0" y="0"/>
          <a:chExt cx="0" cy="0"/>
        </a:xfrm>
      </p:grpSpPr>
      <p:sp>
        <p:nvSpPr>
          <p:cNvPr id="8" name="Titel 7"/>
          <p:cNvSpPr>
            <a:spLocks noGrp="1"/>
          </p:cNvSpPr>
          <p:nvPr>
            <p:ph type="title"/>
          </p:nvPr>
        </p:nvSpPr>
        <p:spPr/>
        <p:txBody>
          <a:bodyPr/>
          <a:lstStyle/>
          <a:p>
            <a:r>
              <a:rPr lang="nl-NL"/>
              <a:t>Klik om de stijl te bewerken</a:t>
            </a:r>
          </a:p>
        </p:txBody>
      </p:sp>
      <p:sp>
        <p:nvSpPr>
          <p:cNvPr id="3" name="Tijdelijke aanduiding voor tekst 2"/>
          <p:cNvSpPr>
            <a:spLocks noGrp="1"/>
          </p:cNvSpPr>
          <p:nvPr>
            <p:ph type="body" sz="quarter" idx="14"/>
          </p:nvPr>
        </p:nvSpPr>
        <p:spPr>
          <a:xfrm>
            <a:off x="7958859" y="2276475"/>
            <a:ext cx="3600000" cy="3937000"/>
          </a:xfrm>
        </p:spPr>
        <p:txBody>
          <a:bodyPr/>
          <a:lstStyle>
            <a:lvl1pPr marL="0" indent="0">
              <a:buNone/>
              <a:defRPr sz="2000"/>
            </a:lvl1pPr>
            <a:lvl2pPr marL="313200" indent="0">
              <a:buNone/>
              <a:defRPr sz="1800"/>
            </a:lvl2pPr>
            <a:lvl3pPr marL="630000" indent="0">
              <a:buNone/>
              <a:defRPr sz="1600"/>
            </a:lvl3pPr>
            <a:lvl4pPr marL="943200" indent="0">
              <a:buNone/>
              <a:defRPr sz="1600"/>
            </a:lvl4pPr>
            <a:lvl5pPr marL="1260000" indent="0">
              <a:buNone/>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9" name="Tijdelijke aanduiding voor inhoud 8"/>
          <p:cNvSpPr>
            <a:spLocks noGrp="1"/>
          </p:cNvSpPr>
          <p:nvPr>
            <p:ph sz="quarter" idx="15" hasCustomPrompt="1"/>
          </p:nvPr>
        </p:nvSpPr>
        <p:spPr>
          <a:xfrm>
            <a:off x="635000" y="2276475"/>
            <a:ext cx="7178964" cy="3944938"/>
          </a:xfrm>
        </p:spPr>
        <p:txBody>
          <a:bodyPr/>
          <a:lstStyle/>
          <a:p>
            <a:pPr lvl="0"/>
            <a:r>
              <a:rPr lang="nl-NL"/>
              <a:t>Klik om tekst of beeld toe te voegen</a:t>
            </a:r>
          </a:p>
          <a:p>
            <a:pPr lvl="1"/>
            <a:r>
              <a:rPr lang="nl-NL"/>
              <a:t>Tweede niveau</a:t>
            </a:r>
          </a:p>
          <a:p>
            <a:pPr lvl="2"/>
            <a:r>
              <a:rPr lang="nl-NL"/>
              <a:t>Derde niveau</a:t>
            </a:r>
          </a:p>
          <a:p>
            <a:pPr lvl="3"/>
            <a:r>
              <a:rPr lang="nl-NL"/>
              <a:t>Vierde niveau</a:t>
            </a:r>
          </a:p>
          <a:p>
            <a:pPr lvl="4"/>
            <a:r>
              <a:rPr lang="nl-NL"/>
              <a:t>Vijfde niveau</a:t>
            </a:r>
          </a:p>
        </p:txBody>
      </p:sp>
      <p:sp>
        <p:nvSpPr>
          <p:cNvPr id="13" name="Tijdelijke aanduiding voor dianummer 12"/>
          <p:cNvSpPr>
            <a:spLocks noGrp="1"/>
          </p:cNvSpPr>
          <p:nvPr>
            <p:ph type="sldNum" sz="quarter" idx="18"/>
          </p:nvPr>
        </p:nvSpPr>
        <p:spPr/>
        <p:txBody>
          <a:bodyPr/>
          <a:lstStyle/>
          <a:p>
            <a:fld id="{10A0A6AF-03C5-477E-939A-E28F7E7F05EA}" type="slidenum">
              <a:rPr lang="nl-NL" smtClean="0"/>
              <a:pPr/>
              <a:t>‹nr.›</a:t>
            </a:fld>
            <a:endParaRPr lang="nl-NL"/>
          </a:p>
        </p:txBody>
      </p:sp>
      <p:sp>
        <p:nvSpPr>
          <p:cNvPr id="10" name="Tijdelijke aanduiding voor voettekst 4"/>
          <p:cNvSpPr>
            <a:spLocks noGrp="1"/>
          </p:cNvSpPr>
          <p:nvPr>
            <p:ph type="ftr" sz="quarter" idx="3"/>
          </p:nvPr>
        </p:nvSpPr>
        <p:spPr>
          <a:xfrm>
            <a:off x="635000" y="6221413"/>
            <a:ext cx="5003800" cy="322075"/>
          </a:xfrm>
          <a:prstGeom prst="rect">
            <a:avLst/>
          </a:prstGeom>
        </p:spPr>
        <p:txBody>
          <a:bodyPr vert="horz" lIns="91440" tIns="45720" rIns="91440" bIns="45720" rtlCol="0" anchor="b" anchorCtr="0"/>
          <a:lstStyle>
            <a:lvl1pPr algn="l">
              <a:defRPr sz="1050">
                <a:solidFill>
                  <a:schemeClr val="bg1">
                    <a:lumMod val="65000"/>
                  </a:schemeClr>
                </a:solidFill>
              </a:defRPr>
            </a:lvl1pPr>
          </a:lstStyle>
          <a:p>
            <a:fld id="{16A3CE9D-FB2B-49E3-B471-A7E48324FFB0}" type="datetime4">
              <a:rPr lang="nl-NL" smtClean="0"/>
              <a:pPr/>
              <a:t>24 juni 2025</a:t>
            </a:fld>
            <a:r>
              <a:rPr lang="en-US"/>
              <a:t> | </a:t>
            </a:r>
            <a:r>
              <a:rPr lang="en-US" err="1"/>
              <a:t>Voettekst</a:t>
            </a:r>
            <a:endParaRPr lang="nl-NL"/>
          </a:p>
        </p:txBody>
      </p:sp>
    </p:spTree>
    <p:extLst>
      <p:ext uri="{BB962C8B-B14F-4D97-AF65-F5344CB8AC3E}">
        <p14:creationId xmlns:p14="http://schemas.microsoft.com/office/powerpoint/2010/main" val="418240782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abel/grafiek verticaal">
    <p:spTree>
      <p:nvGrpSpPr>
        <p:cNvPr id="1" name=""/>
        <p:cNvGrpSpPr/>
        <p:nvPr/>
      </p:nvGrpSpPr>
      <p:grpSpPr>
        <a:xfrm>
          <a:off x="0" y="0"/>
          <a:ext cx="0" cy="0"/>
          <a:chOff x="0" y="0"/>
          <a:chExt cx="0" cy="0"/>
        </a:xfrm>
      </p:grpSpPr>
      <p:sp>
        <p:nvSpPr>
          <p:cNvPr id="7" name="Rechthoek 6"/>
          <p:cNvSpPr/>
          <p:nvPr userDrawn="1"/>
        </p:nvSpPr>
        <p:spPr>
          <a:xfrm>
            <a:off x="6096000" y="0"/>
            <a:ext cx="6096000" cy="6858000"/>
          </a:xfrm>
          <a:prstGeom prst="rect">
            <a:avLst/>
          </a:prstGeom>
          <a:solidFill>
            <a:srgbClr val="E70022"/>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chorCtr="0">
            <a:normAutofit/>
          </a:bodyPr>
          <a:lstStyle/>
          <a:p>
            <a:pPr marL="0" indent="0" algn="ctr" defTabSz="914400" rtl="0" eaLnBrk="1" latinLnBrk="0" hangingPunct="1">
              <a:lnSpc>
                <a:spcPct val="90000"/>
              </a:lnSpc>
              <a:spcBef>
                <a:spcPct val="0"/>
              </a:spcBef>
              <a:buFont typeface="Arial" charset="0"/>
              <a:buNone/>
            </a:pPr>
            <a:endParaRPr lang="nl-NL" sz="1800" b="0" kern="1200" baseline="0">
              <a:solidFill>
                <a:schemeClr val="lt1"/>
              </a:solidFill>
              <a:latin typeface="+mn-lt"/>
              <a:ea typeface="+mn-ea"/>
              <a:cs typeface="+mn-cs"/>
            </a:endParaRPr>
          </a:p>
        </p:txBody>
      </p:sp>
      <p:sp>
        <p:nvSpPr>
          <p:cNvPr id="10" name="Tijdelijke aanduiding voor tekst 9"/>
          <p:cNvSpPr>
            <a:spLocks noGrp="1"/>
          </p:cNvSpPr>
          <p:nvPr>
            <p:ph type="body" sz="quarter" idx="14"/>
          </p:nvPr>
        </p:nvSpPr>
        <p:spPr>
          <a:xfrm>
            <a:off x="6550024" y="2289599"/>
            <a:ext cx="5004000" cy="3931813"/>
          </a:xfrm>
        </p:spPr>
        <p:txBody>
          <a:bodyPr anchor="t" anchorCtr="0"/>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defRPr>
                <a:solidFill>
                  <a:schemeClr val="bg1"/>
                </a:solidFill>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2" name="Titel 1"/>
          <p:cNvSpPr>
            <a:spLocks noGrp="1"/>
          </p:cNvSpPr>
          <p:nvPr>
            <p:ph type="title"/>
          </p:nvPr>
        </p:nvSpPr>
        <p:spPr>
          <a:xfrm>
            <a:off x="6550024" y="1051200"/>
            <a:ext cx="5004000" cy="948047"/>
          </a:xfrm>
        </p:spPr>
        <p:txBody>
          <a:bodyPr/>
          <a:lstStyle>
            <a:lvl1pPr>
              <a:defRPr>
                <a:solidFill>
                  <a:schemeClr val="bg1"/>
                </a:solidFill>
              </a:defRPr>
            </a:lvl1pPr>
          </a:lstStyle>
          <a:p>
            <a:r>
              <a:rPr lang="nl-NL"/>
              <a:t>Klik om de stijl te bewerken</a:t>
            </a:r>
          </a:p>
        </p:txBody>
      </p:sp>
      <p:sp>
        <p:nvSpPr>
          <p:cNvPr id="9" name="Tijdelijke aanduiding voor inhoud 8"/>
          <p:cNvSpPr>
            <a:spLocks noGrp="1"/>
          </p:cNvSpPr>
          <p:nvPr>
            <p:ph sz="quarter" idx="19" hasCustomPrompt="1"/>
          </p:nvPr>
        </p:nvSpPr>
        <p:spPr>
          <a:xfrm>
            <a:off x="635000" y="1066799"/>
            <a:ext cx="5003800" cy="5154613"/>
          </a:xfrm>
        </p:spPr>
        <p:txBody>
          <a:bodyPr/>
          <a:lstStyle/>
          <a:p>
            <a:pPr lvl="0"/>
            <a:r>
              <a:rPr lang="nl-NL"/>
              <a:t>Klik om tekst of beeld toe te voegen</a:t>
            </a:r>
          </a:p>
          <a:p>
            <a:pPr lvl="1"/>
            <a:r>
              <a:rPr lang="nl-NL"/>
              <a:t>Tweede niveau</a:t>
            </a:r>
          </a:p>
          <a:p>
            <a:pPr lvl="2"/>
            <a:r>
              <a:rPr lang="nl-NL"/>
              <a:t>Derde niveau</a:t>
            </a:r>
          </a:p>
          <a:p>
            <a:pPr lvl="3"/>
            <a:r>
              <a:rPr lang="nl-NL"/>
              <a:t>Vierde niveau</a:t>
            </a:r>
          </a:p>
          <a:p>
            <a:pPr lvl="4"/>
            <a:r>
              <a:rPr lang="nl-NL"/>
              <a:t>Vijfde niveau</a:t>
            </a:r>
          </a:p>
        </p:txBody>
      </p:sp>
      <p:sp>
        <p:nvSpPr>
          <p:cNvPr id="11" name="Tijdelijke aanduiding voor voettekst 4"/>
          <p:cNvSpPr>
            <a:spLocks noGrp="1"/>
          </p:cNvSpPr>
          <p:nvPr>
            <p:ph type="ftr" sz="quarter" idx="3"/>
          </p:nvPr>
        </p:nvSpPr>
        <p:spPr>
          <a:xfrm>
            <a:off x="635000" y="6221413"/>
            <a:ext cx="5003800" cy="322075"/>
          </a:xfrm>
          <a:prstGeom prst="rect">
            <a:avLst/>
          </a:prstGeom>
        </p:spPr>
        <p:txBody>
          <a:bodyPr vert="horz" lIns="91440" tIns="45720" rIns="91440" bIns="45720" rtlCol="0" anchor="b" anchorCtr="0"/>
          <a:lstStyle>
            <a:lvl1pPr algn="l">
              <a:defRPr sz="1050">
                <a:solidFill>
                  <a:schemeClr val="bg1">
                    <a:lumMod val="65000"/>
                  </a:schemeClr>
                </a:solidFill>
              </a:defRPr>
            </a:lvl1pPr>
          </a:lstStyle>
          <a:p>
            <a:fld id="{16A3CE9D-FB2B-49E3-B471-A7E48324FFB0}" type="datetime4">
              <a:rPr lang="nl-NL" smtClean="0"/>
              <a:pPr/>
              <a:t>24 juni 2025</a:t>
            </a:fld>
            <a:r>
              <a:rPr lang="en-US"/>
              <a:t> | </a:t>
            </a:r>
            <a:r>
              <a:rPr lang="en-US" err="1"/>
              <a:t>Voettekst</a:t>
            </a:r>
            <a:endParaRPr lang="nl-NL"/>
          </a:p>
        </p:txBody>
      </p:sp>
      <p:sp>
        <p:nvSpPr>
          <p:cNvPr id="13" name="Tijdelijke aanduiding voor dianummer 14"/>
          <p:cNvSpPr>
            <a:spLocks noGrp="1"/>
          </p:cNvSpPr>
          <p:nvPr>
            <p:ph type="sldNum" sz="quarter" idx="25"/>
          </p:nvPr>
        </p:nvSpPr>
        <p:spPr>
          <a:xfrm>
            <a:off x="6553199" y="6221413"/>
            <a:ext cx="5005389" cy="322075"/>
          </a:xfrm>
        </p:spPr>
        <p:txBody>
          <a:bodyPr/>
          <a:lstStyle>
            <a:lvl1pPr>
              <a:defRPr>
                <a:solidFill>
                  <a:schemeClr val="bg1"/>
                </a:solidFill>
              </a:defRPr>
            </a:lvl1pPr>
          </a:lstStyle>
          <a:p>
            <a:fld id="{10A0A6AF-03C5-477E-939A-E28F7E7F05EA}" type="slidenum">
              <a:rPr lang="nl-NL" smtClean="0"/>
              <a:pPr/>
              <a:t>‹nr.›</a:t>
            </a:fld>
            <a:endParaRPr lang="nl-NL"/>
          </a:p>
        </p:txBody>
      </p:sp>
      <p:pic>
        <p:nvPicPr>
          <p:cNvPr id="14" name="Afbeelding 13" descr="RO_vervolgpagina_Logo_2_RGB_pos__aangepast.png"/>
          <p:cNvPicPr>
            <a:picLocks noChangeAspect="1"/>
          </p:cNvPicPr>
          <p:nvPr userDrawn="1"/>
        </p:nvPicPr>
        <p:blipFill>
          <a:blip r:embed="rId2" cstate="print"/>
          <a:stretch>
            <a:fillRect/>
          </a:stretch>
        </p:blipFill>
        <p:spPr>
          <a:xfrm>
            <a:off x="0" y="0"/>
            <a:ext cx="12192000" cy="1057656"/>
          </a:xfrm>
          <a:prstGeom prst="rect">
            <a:avLst/>
          </a:prstGeom>
        </p:spPr>
      </p:pic>
    </p:spTree>
    <p:extLst>
      <p:ext uri="{BB962C8B-B14F-4D97-AF65-F5344CB8AC3E}">
        <p14:creationId xmlns:p14="http://schemas.microsoft.com/office/powerpoint/2010/main" val="2967024201"/>
      </p:ext>
    </p:extLst>
  </p:cSld>
  <p:clrMapOvr>
    <a:masterClrMapping/>
  </p:clrMapOvr>
  <p:extLst>
    <p:ext uri="{DCECCB84-F9BA-43D5-87BE-67443E8EF086}">
      <p15:sldGuideLst xmlns:p15="http://schemas.microsoft.com/office/powerpoint/2012/main">
        <p15:guide id="1" orient="horz" pos="1661">
          <p15:clr>
            <a:srgbClr val="FBAE40"/>
          </p15:clr>
        </p15:guide>
        <p15:guide id="2" orient="horz" pos="2659">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Contact A">
    <p:spTree>
      <p:nvGrpSpPr>
        <p:cNvPr id="1" name=""/>
        <p:cNvGrpSpPr/>
        <p:nvPr/>
      </p:nvGrpSpPr>
      <p:grpSpPr>
        <a:xfrm>
          <a:off x="0" y="0"/>
          <a:ext cx="0" cy="0"/>
          <a:chOff x="0" y="0"/>
          <a:chExt cx="0" cy="0"/>
        </a:xfrm>
      </p:grpSpPr>
      <p:sp>
        <p:nvSpPr>
          <p:cNvPr id="6" name="Rechthoek 5"/>
          <p:cNvSpPr/>
          <p:nvPr userDrawn="1"/>
        </p:nvSpPr>
        <p:spPr>
          <a:xfrm>
            <a:off x="0" y="-1"/>
            <a:ext cx="12192000" cy="3427413"/>
          </a:xfrm>
          <a:prstGeom prst="rect">
            <a:avLst/>
          </a:prstGeom>
          <a:solidFill>
            <a:srgbClr val="E70022"/>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chorCtr="0">
            <a:normAutofit/>
          </a:bodyPr>
          <a:lstStyle/>
          <a:p>
            <a:pPr marL="0" indent="0" algn="ctr" defTabSz="914400" rtl="0" eaLnBrk="1" latinLnBrk="0" hangingPunct="1">
              <a:lnSpc>
                <a:spcPct val="90000"/>
              </a:lnSpc>
              <a:spcBef>
                <a:spcPct val="0"/>
              </a:spcBef>
              <a:buFont typeface="Arial" charset="0"/>
              <a:buNone/>
            </a:pPr>
            <a:endParaRPr lang="nl-NL" sz="1800" b="0" kern="1200" baseline="0">
              <a:solidFill>
                <a:schemeClr val="lt1"/>
              </a:solidFill>
              <a:latin typeface="+mn-lt"/>
              <a:ea typeface="+mn-ea"/>
              <a:cs typeface="+mn-cs"/>
            </a:endParaRPr>
          </a:p>
        </p:txBody>
      </p:sp>
      <p:sp>
        <p:nvSpPr>
          <p:cNvPr id="2" name="Titel 1"/>
          <p:cNvSpPr>
            <a:spLocks noGrp="1"/>
          </p:cNvSpPr>
          <p:nvPr>
            <p:ph type="title" hasCustomPrompt="1"/>
          </p:nvPr>
        </p:nvSpPr>
        <p:spPr>
          <a:xfrm>
            <a:off x="635000" y="1875617"/>
            <a:ext cx="10923588" cy="1551796"/>
          </a:xfrm>
        </p:spPr>
        <p:txBody>
          <a:bodyPr anchor="t" anchorCtr="0">
            <a:normAutofit/>
          </a:bodyPr>
          <a:lstStyle>
            <a:lvl1pPr>
              <a:defRPr sz="4800">
                <a:solidFill>
                  <a:schemeClr val="bg1"/>
                </a:solidFill>
              </a:defRPr>
            </a:lvl1pPr>
          </a:lstStyle>
          <a:p>
            <a:r>
              <a:rPr lang="nl-NL"/>
              <a:t>Typ een afsluitende zin</a:t>
            </a:r>
          </a:p>
        </p:txBody>
      </p:sp>
      <p:sp>
        <p:nvSpPr>
          <p:cNvPr id="18" name="Tijdelijke aanduiding voor tekst 13"/>
          <p:cNvSpPr>
            <a:spLocks noGrp="1"/>
          </p:cNvSpPr>
          <p:nvPr>
            <p:ph type="body" sz="quarter" idx="13" hasCustomPrompt="1"/>
          </p:nvPr>
        </p:nvSpPr>
        <p:spPr>
          <a:xfrm>
            <a:off x="5156753" y="3846022"/>
            <a:ext cx="4680000" cy="691884"/>
          </a:xfrm>
        </p:spPr>
        <p:txBody>
          <a:bodyPr numCol="1" spcCol="180000" anchor="ctr" anchorCtr="0">
            <a:normAutofit/>
          </a:bodyPr>
          <a:lstStyle>
            <a:lvl1pPr marL="0" indent="0">
              <a:buNone/>
              <a:defRPr sz="2000" i="0">
                <a:solidFill>
                  <a:schemeClr val="tx2"/>
                </a:solidFill>
              </a:defRPr>
            </a:lvl1pPr>
          </a:lstStyle>
          <a:p>
            <a:pPr lvl="0"/>
            <a:r>
              <a:rPr lang="nl-NL"/>
              <a:t>Klik om de tekststijl van het model te bewerken</a:t>
            </a:r>
          </a:p>
        </p:txBody>
      </p:sp>
      <p:sp>
        <p:nvSpPr>
          <p:cNvPr id="19" name="Tijdelijke aanduiding voor tekst 13"/>
          <p:cNvSpPr>
            <a:spLocks noGrp="1"/>
          </p:cNvSpPr>
          <p:nvPr>
            <p:ph type="body" sz="quarter" idx="17" hasCustomPrompt="1"/>
          </p:nvPr>
        </p:nvSpPr>
        <p:spPr>
          <a:xfrm>
            <a:off x="5156753" y="4639509"/>
            <a:ext cx="4680000" cy="691884"/>
          </a:xfrm>
        </p:spPr>
        <p:txBody>
          <a:bodyPr numCol="1" spcCol="180000" anchor="ctr" anchorCtr="0">
            <a:normAutofit/>
          </a:bodyPr>
          <a:lstStyle>
            <a:lvl1pPr marL="0" indent="0">
              <a:buNone/>
              <a:defRPr sz="2000" i="0">
                <a:solidFill>
                  <a:schemeClr val="tx2"/>
                </a:solidFill>
              </a:defRPr>
            </a:lvl1pPr>
          </a:lstStyle>
          <a:p>
            <a:pPr lvl="0"/>
            <a:r>
              <a:rPr lang="nl-NL"/>
              <a:t>Klik om de tekststijl van het model te bewerken</a:t>
            </a:r>
          </a:p>
        </p:txBody>
      </p:sp>
      <p:sp>
        <p:nvSpPr>
          <p:cNvPr id="20" name="Tijdelijke aanduiding voor tekst 13"/>
          <p:cNvSpPr>
            <a:spLocks noGrp="1"/>
          </p:cNvSpPr>
          <p:nvPr>
            <p:ph type="body" sz="quarter" idx="18" hasCustomPrompt="1"/>
          </p:nvPr>
        </p:nvSpPr>
        <p:spPr>
          <a:xfrm>
            <a:off x="5156753" y="5405528"/>
            <a:ext cx="4680000" cy="691884"/>
          </a:xfrm>
        </p:spPr>
        <p:txBody>
          <a:bodyPr numCol="1" spcCol="180000" anchor="ctr" anchorCtr="0">
            <a:normAutofit/>
          </a:bodyPr>
          <a:lstStyle>
            <a:lvl1pPr marL="0" indent="0">
              <a:buNone/>
              <a:defRPr sz="2000" i="0">
                <a:solidFill>
                  <a:schemeClr val="tx2"/>
                </a:solidFill>
              </a:defRPr>
            </a:lvl1pPr>
          </a:lstStyle>
          <a:p>
            <a:pPr lvl="0"/>
            <a:r>
              <a:rPr lang="nl-NL"/>
              <a:t>Klik om de tekststijl van het model te bewerken</a:t>
            </a:r>
          </a:p>
        </p:txBody>
      </p:sp>
      <p:sp>
        <p:nvSpPr>
          <p:cNvPr id="21" name="Tijdelijke aanduiding voor afbeelding 3"/>
          <p:cNvSpPr>
            <a:spLocks noGrp="1" noChangeAspect="1"/>
          </p:cNvSpPr>
          <p:nvPr>
            <p:ph type="pic" sz="quarter" idx="19"/>
          </p:nvPr>
        </p:nvSpPr>
        <p:spPr>
          <a:xfrm>
            <a:off x="4544781" y="3921366"/>
            <a:ext cx="541203" cy="540000"/>
          </a:xfrm>
          <a:blipFill>
            <a:blip r:embed="rId2" cstate="print"/>
            <a:stretch>
              <a:fillRect/>
            </a:stretch>
          </a:blipFill>
        </p:spPr>
        <p:txBody>
          <a:bodyPr>
            <a:normAutofit/>
          </a:bodyPr>
          <a:lstStyle>
            <a:lvl1pPr marL="0" indent="0" algn="ctr">
              <a:buNone/>
              <a:defRPr sz="100">
                <a:solidFill>
                  <a:schemeClr val="bg1"/>
                </a:solidFill>
              </a:defRPr>
            </a:lvl1pPr>
          </a:lstStyle>
          <a:p>
            <a:r>
              <a:rPr lang="nl-NL"/>
              <a:t>Klik op het pictogram als u een afbeelding wilt toevoegen</a:t>
            </a:r>
          </a:p>
        </p:txBody>
      </p:sp>
      <p:sp>
        <p:nvSpPr>
          <p:cNvPr id="22" name="Tijdelijke aanduiding voor afbeelding 3"/>
          <p:cNvSpPr>
            <a:spLocks noGrp="1" noChangeAspect="1"/>
          </p:cNvSpPr>
          <p:nvPr>
            <p:ph type="pic" sz="quarter" idx="20"/>
          </p:nvPr>
        </p:nvSpPr>
        <p:spPr>
          <a:xfrm>
            <a:off x="4544781" y="4707382"/>
            <a:ext cx="541203" cy="540000"/>
          </a:xfrm>
          <a:blipFill>
            <a:blip r:embed="rId3" cstate="print"/>
            <a:stretch>
              <a:fillRect/>
            </a:stretch>
          </a:blipFill>
        </p:spPr>
        <p:txBody>
          <a:bodyPr>
            <a:normAutofit/>
          </a:bodyPr>
          <a:lstStyle>
            <a:lvl1pPr marL="0" indent="0" algn="ctr">
              <a:buNone/>
              <a:defRPr sz="100">
                <a:solidFill>
                  <a:schemeClr val="bg1"/>
                </a:solidFill>
              </a:defRPr>
            </a:lvl1pPr>
          </a:lstStyle>
          <a:p>
            <a:r>
              <a:rPr lang="nl-NL"/>
              <a:t>Klik op het pictogram als u een afbeelding wilt toevoegen</a:t>
            </a:r>
          </a:p>
        </p:txBody>
      </p:sp>
      <p:sp>
        <p:nvSpPr>
          <p:cNvPr id="23" name="Tijdelijke aanduiding voor afbeelding 3"/>
          <p:cNvSpPr>
            <a:spLocks noGrp="1" noChangeAspect="1"/>
          </p:cNvSpPr>
          <p:nvPr>
            <p:ph type="pic" sz="quarter" idx="21"/>
          </p:nvPr>
        </p:nvSpPr>
        <p:spPr>
          <a:xfrm>
            <a:off x="4544781" y="5480872"/>
            <a:ext cx="541203" cy="540000"/>
          </a:xfrm>
          <a:blipFill>
            <a:blip r:embed="rId4" cstate="print"/>
            <a:stretch>
              <a:fillRect/>
            </a:stretch>
          </a:blipFill>
        </p:spPr>
        <p:txBody>
          <a:bodyPr>
            <a:normAutofit/>
          </a:bodyPr>
          <a:lstStyle>
            <a:lvl1pPr marL="0" indent="0" algn="ctr">
              <a:buNone/>
              <a:defRPr sz="100">
                <a:solidFill>
                  <a:schemeClr val="bg1"/>
                </a:solidFill>
              </a:defRPr>
            </a:lvl1pPr>
          </a:lstStyle>
          <a:p>
            <a:r>
              <a:rPr lang="nl-NL"/>
              <a:t>Klik op het pictogram als u een afbeelding wilt toevoegen</a:t>
            </a:r>
          </a:p>
        </p:txBody>
      </p:sp>
      <p:sp>
        <p:nvSpPr>
          <p:cNvPr id="9" name="Tijdelijke aanduiding voor dianummer 8"/>
          <p:cNvSpPr>
            <a:spLocks noGrp="1"/>
          </p:cNvSpPr>
          <p:nvPr>
            <p:ph type="sldNum" sz="quarter" idx="24"/>
          </p:nvPr>
        </p:nvSpPr>
        <p:spPr/>
        <p:txBody>
          <a:bodyPr/>
          <a:lstStyle/>
          <a:p>
            <a:fld id="{10A0A6AF-03C5-477E-939A-E28F7E7F05EA}" type="slidenum">
              <a:rPr lang="nl-NL" smtClean="0"/>
              <a:pPr/>
              <a:t>‹nr.›</a:t>
            </a:fld>
            <a:endParaRPr lang="nl-NL"/>
          </a:p>
        </p:txBody>
      </p:sp>
      <p:sp>
        <p:nvSpPr>
          <p:cNvPr id="15" name="Tijdelijke aanduiding voor voettekst 4"/>
          <p:cNvSpPr>
            <a:spLocks noGrp="1"/>
          </p:cNvSpPr>
          <p:nvPr>
            <p:ph type="ftr" sz="quarter" idx="3"/>
          </p:nvPr>
        </p:nvSpPr>
        <p:spPr>
          <a:xfrm>
            <a:off x="635000" y="6221413"/>
            <a:ext cx="5003800" cy="322075"/>
          </a:xfrm>
          <a:prstGeom prst="rect">
            <a:avLst/>
          </a:prstGeom>
        </p:spPr>
        <p:txBody>
          <a:bodyPr vert="horz" lIns="91440" tIns="45720" rIns="91440" bIns="45720" rtlCol="0" anchor="b" anchorCtr="0"/>
          <a:lstStyle>
            <a:lvl1pPr algn="l">
              <a:defRPr sz="1050">
                <a:solidFill>
                  <a:schemeClr val="bg1">
                    <a:lumMod val="65000"/>
                  </a:schemeClr>
                </a:solidFill>
              </a:defRPr>
            </a:lvl1pPr>
          </a:lstStyle>
          <a:p>
            <a:fld id="{16A3CE9D-FB2B-49E3-B471-A7E48324FFB0}" type="datetime4">
              <a:rPr lang="nl-NL" smtClean="0"/>
              <a:pPr/>
              <a:t>24 juni 2025</a:t>
            </a:fld>
            <a:r>
              <a:rPr lang="en-US"/>
              <a:t> | </a:t>
            </a:r>
            <a:r>
              <a:rPr lang="en-US" err="1"/>
              <a:t>Voettekst</a:t>
            </a:r>
            <a:endParaRPr lang="nl-NL"/>
          </a:p>
        </p:txBody>
      </p:sp>
      <p:pic>
        <p:nvPicPr>
          <p:cNvPr id="13" name="Afbeelding 12" descr="ROx_BEELDMERK_Logo_2_RGB_pos-op-wit.png"/>
          <p:cNvPicPr>
            <a:picLocks noChangeAspect="1"/>
          </p:cNvPicPr>
          <p:nvPr userDrawn="1"/>
        </p:nvPicPr>
        <p:blipFill>
          <a:blip r:embed="rId5" cstate="print"/>
          <a:stretch>
            <a:fillRect/>
          </a:stretch>
        </p:blipFill>
        <p:spPr>
          <a:xfrm>
            <a:off x="0" y="0"/>
            <a:ext cx="12192000" cy="1783080"/>
          </a:xfrm>
          <a:prstGeom prst="rect">
            <a:avLst/>
          </a:prstGeom>
        </p:spPr>
      </p:pic>
    </p:spTree>
    <p:extLst>
      <p:ext uri="{BB962C8B-B14F-4D97-AF65-F5344CB8AC3E}">
        <p14:creationId xmlns:p14="http://schemas.microsoft.com/office/powerpoint/2010/main" val="152886753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Contact B">
    <p:spTree>
      <p:nvGrpSpPr>
        <p:cNvPr id="1" name=""/>
        <p:cNvGrpSpPr/>
        <p:nvPr/>
      </p:nvGrpSpPr>
      <p:grpSpPr>
        <a:xfrm>
          <a:off x="0" y="0"/>
          <a:ext cx="0" cy="0"/>
          <a:chOff x="0" y="0"/>
          <a:chExt cx="0" cy="0"/>
        </a:xfrm>
      </p:grpSpPr>
      <p:sp>
        <p:nvSpPr>
          <p:cNvPr id="6" name="Rechthoek 5"/>
          <p:cNvSpPr/>
          <p:nvPr userDrawn="1"/>
        </p:nvSpPr>
        <p:spPr>
          <a:xfrm>
            <a:off x="0" y="-1"/>
            <a:ext cx="6096000" cy="6858001"/>
          </a:xfrm>
          <a:prstGeom prst="rect">
            <a:avLst/>
          </a:prstGeom>
          <a:solidFill>
            <a:srgbClr val="E70022"/>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chorCtr="0">
            <a:normAutofit/>
          </a:bodyPr>
          <a:lstStyle/>
          <a:p>
            <a:pPr marL="0" indent="0" algn="ctr" defTabSz="914400" rtl="0" eaLnBrk="1" latinLnBrk="0" hangingPunct="1">
              <a:lnSpc>
                <a:spcPct val="90000"/>
              </a:lnSpc>
              <a:spcBef>
                <a:spcPct val="0"/>
              </a:spcBef>
              <a:buFont typeface="Arial" charset="0"/>
              <a:buNone/>
            </a:pPr>
            <a:endParaRPr lang="nl-NL" sz="1800" b="0" kern="1200" baseline="0">
              <a:solidFill>
                <a:schemeClr val="lt1"/>
              </a:solidFill>
              <a:latin typeface="+mn-lt"/>
              <a:ea typeface="+mn-ea"/>
              <a:cs typeface="+mn-cs"/>
            </a:endParaRPr>
          </a:p>
        </p:txBody>
      </p:sp>
      <p:sp>
        <p:nvSpPr>
          <p:cNvPr id="2" name="Titel 1"/>
          <p:cNvSpPr>
            <a:spLocks noGrp="1"/>
          </p:cNvSpPr>
          <p:nvPr>
            <p:ph type="title" hasCustomPrompt="1"/>
          </p:nvPr>
        </p:nvSpPr>
        <p:spPr>
          <a:xfrm>
            <a:off x="635000" y="2565400"/>
            <a:ext cx="5003800" cy="1727200"/>
          </a:xfrm>
        </p:spPr>
        <p:txBody>
          <a:bodyPr anchor="t" anchorCtr="0">
            <a:normAutofit/>
          </a:bodyPr>
          <a:lstStyle>
            <a:lvl1pPr>
              <a:defRPr sz="4800">
                <a:solidFill>
                  <a:schemeClr val="bg1"/>
                </a:solidFill>
              </a:defRPr>
            </a:lvl1pPr>
          </a:lstStyle>
          <a:p>
            <a:r>
              <a:rPr lang="nl-NL"/>
              <a:t>Typ een afsluitende zin</a:t>
            </a:r>
          </a:p>
        </p:txBody>
      </p:sp>
      <p:sp>
        <p:nvSpPr>
          <p:cNvPr id="18" name="Tijdelijke aanduiding voor tekst 13"/>
          <p:cNvSpPr>
            <a:spLocks noGrp="1"/>
          </p:cNvSpPr>
          <p:nvPr>
            <p:ph type="body" sz="quarter" idx="13" hasCustomPrompt="1"/>
          </p:nvPr>
        </p:nvSpPr>
        <p:spPr>
          <a:xfrm>
            <a:off x="7176285" y="2286000"/>
            <a:ext cx="4382303" cy="691884"/>
          </a:xfrm>
        </p:spPr>
        <p:txBody>
          <a:bodyPr numCol="1" spcCol="180000" anchor="ctr" anchorCtr="0">
            <a:normAutofit/>
          </a:bodyPr>
          <a:lstStyle>
            <a:lvl1pPr marL="0" indent="0">
              <a:buNone/>
              <a:defRPr sz="2000" i="0">
                <a:solidFill>
                  <a:schemeClr val="tx2"/>
                </a:solidFill>
              </a:defRPr>
            </a:lvl1pPr>
          </a:lstStyle>
          <a:p>
            <a:pPr lvl="0"/>
            <a:r>
              <a:rPr lang="nl-NL"/>
              <a:t>Klik om de tekststijl van het model te bewerken</a:t>
            </a:r>
          </a:p>
        </p:txBody>
      </p:sp>
      <p:sp>
        <p:nvSpPr>
          <p:cNvPr id="19" name="Tijdelijke aanduiding voor tekst 13"/>
          <p:cNvSpPr>
            <a:spLocks noGrp="1"/>
          </p:cNvSpPr>
          <p:nvPr>
            <p:ph type="body" sz="quarter" idx="17" hasCustomPrompt="1"/>
          </p:nvPr>
        </p:nvSpPr>
        <p:spPr>
          <a:xfrm>
            <a:off x="7176285" y="3079487"/>
            <a:ext cx="4382303" cy="691884"/>
          </a:xfrm>
        </p:spPr>
        <p:txBody>
          <a:bodyPr numCol="1" spcCol="180000" anchor="ctr" anchorCtr="0">
            <a:normAutofit/>
          </a:bodyPr>
          <a:lstStyle>
            <a:lvl1pPr marL="0" indent="0">
              <a:buNone/>
              <a:defRPr sz="2000" i="0">
                <a:solidFill>
                  <a:schemeClr val="tx2"/>
                </a:solidFill>
              </a:defRPr>
            </a:lvl1pPr>
          </a:lstStyle>
          <a:p>
            <a:pPr lvl="0"/>
            <a:r>
              <a:rPr lang="nl-NL"/>
              <a:t>Klik om de tekststijl van het model te bewerken</a:t>
            </a:r>
          </a:p>
        </p:txBody>
      </p:sp>
      <p:sp>
        <p:nvSpPr>
          <p:cNvPr id="20" name="Tijdelijke aanduiding voor tekst 13"/>
          <p:cNvSpPr>
            <a:spLocks noGrp="1"/>
          </p:cNvSpPr>
          <p:nvPr>
            <p:ph type="body" sz="quarter" idx="18" hasCustomPrompt="1"/>
          </p:nvPr>
        </p:nvSpPr>
        <p:spPr>
          <a:xfrm>
            <a:off x="7176285" y="3845506"/>
            <a:ext cx="4382303" cy="691884"/>
          </a:xfrm>
        </p:spPr>
        <p:txBody>
          <a:bodyPr numCol="1" spcCol="180000" anchor="ctr" anchorCtr="0">
            <a:normAutofit/>
          </a:bodyPr>
          <a:lstStyle>
            <a:lvl1pPr marL="0" indent="0">
              <a:buNone/>
              <a:defRPr sz="2000" i="0">
                <a:solidFill>
                  <a:schemeClr val="tx2"/>
                </a:solidFill>
              </a:defRPr>
            </a:lvl1pPr>
          </a:lstStyle>
          <a:p>
            <a:pPr lvl="0"/>
            <a:r>
              <a:rPr lang="nl-NL"/>
              <a:t>Klik om de tekststijl van het model te bewerken</a:t>
            </a:r>
          </a:p>
        </p:txBody>
      </p:sp>
      <p:sp>
        <p:nvSpPr>
          <p:cNvPr id="21" name="Tijdelijke aanduiding voor afbeelding 3"/>
          <p:cNvSpPr>
            <a:spLocks noGrp="1" noChangeAspect="1"/>
          </p:cNvSpPr>
          <p:nvPr>
            <p:ph type="pic" sz="quarter" idx="19"/>
          </p:nvPr>
        </p:nvSpPr>
        <p:spPr>
          <a:xfrm>
            <a:off x="6564313" y="2361344"/>
            <a:ext cx="541203" cy="540000"/>
          </a:xfrm>
          <a:blipFill>
            <a:blip r:embed="rId2" cstate="print"/>
            <a:stretch>
              <a:fillRect/>
            </a:stretch>
          </a:blipFill>
        </p:spPr>
        <p:txBody>
          <a:bodyPr>
            <a:normAutofit/>
          </a:bodyPr>
          <a:lstStyle>
            <a:lvl1pPr marL="0" indent="0" algn="ctr">
              <a:buNone/>
              <a:defRPr sz="100">
                <a:solidFill>
                  <a:schemeClr val="bg1"/>
                </a:solidFill>
              </a:defRPr>
            </a:lvl1pPr>
          </a:lstStyle>
          <a:p>
            <a:r>
              <a:rPr lang="nl-NL"/>
              <a:t>Klik op het pictogram als u een afbeelding wilt toevoegen</a:t>
            </a:r>
          </a:p>
        </p:txBody>
      </p:sp>
      <p:sp>
        <p:nvSpPr>
          <p:cNvPr id="22" name="Tijdelijke aanduiding voor afbeelding 3"/>
          <p:cNvSpPr>
            <a:spLocks noGrp="1" noChangeAspect="1"/>
          </p:cNvSpPr>
          <p:nvPr>
            <p:ph type="pic" sz="quarter" idx="20"/>
          </p:nvPr>
        </p:nvSpPr>
        <p:spPr>
          <a:xfrm>
            <a:off x="6564313" y="3147360"/>
            <a:ext cx="541203" cy="540000"/>
          </a:xfrm>
          <a:blipFill>
            <a:blip r:embed="rId3" cstate="print"/>
            <a:stretch>
              <a:fillRect/>
            </a:stretch>
          </a:blipFill>
        </p:spPr>
        <p:txBody>
          <a:bodyPr>
            <a:normAutofit/>
          </a:bodyPr>
          <a:lstStyle>
            <a:lvl1pPr marL="0" indent="0" algn="ctr">
              <a:buNone/>
              <a:defRPr sz="100">
                <a:solidFill>
                  <a:schemeClr val="bg1"/>
                </a:solidFill>
              </a:defRPr>
            </a:lvl1pPr>
          </a:lstStyle>
          <a:p>
            <a:r>
              <a:rPr lang="nl-NL"/>
              <a:t>Klik op het pictogram als u een afbeelding wilt toevoegen</a:t>
            </a:r>
          </a:p>
        </p:txBody>
      </p:sp>
      <p:sp>
        <p:nvSpPr>
          <p:cNvPr id="23" name="Tijdelijke aanduiding voor afbeelding 3"/>
          <p:cNvSpPr>
            <a:spLocks noGrp="1" noChangeAspect="1"/>
          </p:cNvSpPr>
          <p:nvPr>
            <p:ph type="pic" sz="quarter" idx="21"/>
          </p:nvPr>
        </p:nvSpPr>
        <p:spPr>
          <a:xfrm>
            <a:off x="6564313" y="3920850"/>
            <a:ext cx="541203" cy="540000"/>
          </a:xfrm>
          <a:blipFill>
            <a:blip r:embed="rId4" cstate="print"/>
            <a:stretch>
              <a:fillRect/>
            </a:stretch>
          </a:blipFill>
        </p:spPr>
        <p:txBody>
          <a:bodyPr>
            <a:normAutofit/>
          </a:bodyPr>
          <a:lstStyle>
            <a:lvl1pPr marL="0" indent="0" algn="ctr">
              <a:buNone/>
              <a:defRPr sz="100">
                <a:solidFill>
                  <a:schemeClr val="bg1"/>
                </a:solidFill>
              </a:defRPr>
            </a:lvl1pPr>
          </a:lstStyle>
          <a:p>
            <a:r>
              <a:rPr lang="nl-NL"/>
              <a:t>Klik op het pictogram als u een afbeelding wilt toevoegen</a:t>
            </a:r>
          </a:p>
        </p:txBody>
      </p:sp>
      <p:sp>
        <p:nvSpPr>
          <p:cNvPr id="9" name="Tijdelijke aanduiding voor dianummer 8"/>
          <p:cNvSpPr>
            <a:spLocks noGrp="1"/>
          </p:cNvSpPr>
          <p:nvPr>
            <p:ph type="sldNum" sz="quarter" idx="24"/>
          </p:nvPr>
        </p:nvSpPr>
        <p:spPr/>
        <p:txBody>
          <a:bodyPr/>
          <a:lstStyle/>
          <a:p>
            <a:fld id="{10A0A6AF-03C5-477E-939A-E28F7E7F05EA}" type="slidenum">
              <a:rPr lang="nl-NL" smtClean="0"/>
              <a:pPr/>
              <a:t>‹nr.›</a:t>
            </a:fld>
            <a:endParaRPr lang="nl-NL"/>
          </a:p>
        </p:txBody>
      </p:sp>
      <p:sp>
        <p:nvSpPr>
          <p:cNvPr id="15" name="Tijdelijke aanduiding voor voettekst 4"/>
          <p:cNvSpPr>
            <a:spLocks noGrp="1"/>
          </p:cNvSpPr>
          <p:nvPr>
            <p:ph type="ftr" sz="quarter" idx="3"/>
          </p:nvPr>
        </p:nvSpPr>
        <p:spPr>
          <a:xfrm>
            <a:off x="635000" y="6221413"/>
            <a:ext cx="5003800" cy="322075"/>
          </a:xfrm>
          <a:prstGeom prst="rect">
            <a:avLst/>
          </a:prstGeom>
        </p:spPr>
        <p:txBody>
          <a:bodyPr vert="horz" lIns="91440" tIns="45720" rIns="91440" bIns="45720" rtlCol="0" anchor="b" anchorCtr="0"/>
          <a:lstStyle>
            <a:lvl1pPr algn="l">
              <a:defRPr sz="1050">
                <a:solidFill>
                  <a:schemeClr val="bg1"/>
                </a:solidFill>
              </a:defRPr>
            </a:lvl1pPr>
          </a:lstStyle>
          <a:p>
            <a:fld id="{16A3CE9D-FB2B-49E3-B471-A7E48324FFB0}" type="datetime4">
              <a:rPr lang="nl-NL" smtClean="0"/>
              <a:pPr/>
              <a:t>24 juni 2025</a:t>
            </a:fld>
            <a:r>
              <a:rPr lang="en-US"/>
              <a:t> | </a:t>
            </a:r>
            <a:r>
              <a:rPr lang="en-US" err="1"/>
              <a:t>Voettekst</a:t>
            </a:r>
            <a:endParaRPr lang="nl-NL"/>
          </a:p>
        </p:txBody>
      </p:sp>
      <p:pic>
        <p:nvPicPr>
          <p:cNvPr id="13" name="Afbeelding 12" descr="ROx_BEELDMERK_Logo_2_RGB_pos-op-wit.png"/>
          <p:cNvPicPr>
            <a:picLocks noChangeAspect="1"/>
          </p:cNvPicPr>
          <p:nvPr userDrawn="1"/>
        </p:nvPicPr>
        <p:blipFill>
          <a:blip r:embed="rId5" cstate="print"/>
          <a:stretch>
            <a:fillRect/>
          </a:stretch>
        </p:blipFill>
        <p:spPr>
          <a:xfrm>
            <a:off x="0" y="0"/>
            <a:ext cx="12192000" cy="1783080"/>
          </a:xfrm>
          <a:prstGeom prst="rect">
            <a:avLst/>
          </a:prstGeom>
        </p:spPr>
      </p:pic>
    </p:spTree>
    <p:extLst>
      <p:ext uri="{BB962C8B-B14F-4D97-AF65-F5344CB8AC3E}">
        <p14:creationId xmlns:p14="http://schemas.microsoft.com/office/powerpoint/2010/main" val="181740269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Contact C">
    <p:bg>
      <p:bgPr>
        <a:solidFill>
          <a:srgbClr val="E70022"/>
        </a:solidFill>
        <a:effectLst/>
      </p:bgPr>
    </p:bg>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35000" y="1875617"/>
            <a:ext cx="10923588" cy="1551795"/>
          </a:xfrm>
        </p:spPr>
        <p:txBody>
          <a:bodyPr anchor="t" anchorCtr="0">
            <a:normAutofit/>
          </a:bodyPr>
          <a:lstStyle>
            <a:lvl1pPr>
              <a:defRPr sz="4800">
                <a:solidFill>
                  <a:schemeClr val="tx1"/>
                </a:solidFill>
              </a:defRPr>
            </a:lvl1pPr>
          </a:lstStyle>
          <a:p>
            <a:r>
              <a:rPr lang="nl-NL"/>
              <a:t>Typ een afsluitende zin</a:t>
            </a:r>
          </a:p>
        </p:txBody>
      </p:sp>
      <p:sp>
        <p:nvSpPr>
          <p:cNvPr id="18" name="Tijdelijke aanduiding voor tekst 13"/>
          <p:cNvSpPr>
            <a:spLocks noGrp="1"/>
          </p:cNvSpPr>
          <p:nvPr>
            <p:ph type="body" sz="quarter" idx="13" hasCustomPrompt="1"/>
          </p:nvPr>
        </p:nvSpPr>
        <p:spPr>
          <a:xfrm>
            <a:off x="4224313" y="3846022"/>
            <a:ext cx="4680000" cy="691884"/>
          </a:xfrm>
        </p:spPr>
        <p:txBody>
          <a:bodyPr numCol="1" spcCol="180000" anchor="ctr" anchorCtr="0">
            <a:normAutofit/>
          </a:bodyPr>
          <a:lstStyle>
            <a:lvl1pPr marL="0" indent="0">
              <a:buNone/>
              <a:defRPr sz="2000" i="0" baseline="0">
                <a:solidFill>
                  <a:schemeClr val="tx1"/>
                </a:solidFill>
              </a:defRPr>
            </a:lvl1pPr>
          </a:lstStyle>
          <a:p>
            <a:pPr lvl="0"/>
            <a:r>
              <a:rPr lang="nl-NL"/>
              <a:t>Klik om de tekststijl van het model te bewerken</a:t>
            </a:r>
          </a:p>
        </p:txBody>
      </p:sp>
      <p:sp>
        <p:nvSpPr>
          <p:cNvPr id="19" name="Tijdelijke aanduiding voor tekst 13"/>
          <p:cNvSpPr>
            <a:spLocks noGrp="1"/>
          </p:cNvSpPr>
          <p:nvPr>
            <p:ph type="body" sz="quarter" idx="17" hasCustomPrompt="1"/>
          </p:nvPr>
        </p:nvSpPr>
        <p:spPr>
          <a:xfrm>
            <a:off x="4224313" y="4639509"/>
            <a:ext cx="4680000" cy="691884"/>
          </a:xfrm>
        </p:spPr>
        <p:txBody>
          <a:bodyPr numCol="1" spcCol="180000" anchor="ctr" anchorCtr="0">
            <a:normAutofit/>
          </a:bodyPr>
          <a:lstStyle>
            <a:lvl1pPr marL="0" indent="0">
              <a:buNone/>
              <a:defRPr sz="2000" i="0" baseline="0">
                <a:solidFill>
                  <a:schemeClr val="tx1"/>
                </a:solidFill>
              </a:defRPr>
            </a:lvl1pPr>
          </a:lstStyle>
          <a:p>
            <a:pPr lvl="0"/>
            <a:r>
              <a:rPr lang="nl-NL"/>
              <a:t>Klik om de tekststijl van het model te bewerken</a:t>
            </a:r>
          </a:p>
        </p:txBody>
      </p:sp>
      <p:sp>
        <p:nvSpPr>
          <p:cNvPr id="20" name="Tijdelijke aanduiding voor tekst 13"/>
          <p:cNvSpPr>
            <a:spLocks noGrp="1"/>
          </p:cNvSpPr>
          <p:nvPr>
            <p:ph type="body" sz="quarter" idx="18" hasCustomPrompt="1"/>
          </p:nvPr>
        </p:nvSpPr>
        <p:spPr>
          <a:xfrm>
            <a:off x="4224313" y="5405528"/>
            <a:ext cx="4680000" cy="691884"/>
          </a:xfrm>
        </p:spPr>
        <p:txBody>
          <a:bodyPr numCol="1" spcCol="180000" anchor="ctr" anchorCtr="0">
            <a:normAutofit/>
          </a:bodyPr>
          <a:lstStyle>
            <a:lvl1pPr marL="0" indent="0">
              <a:buNone/>
              <a:defRPr sz="2000" i="0" baseline="0">
                <a:solidFill>
                  <a:schemeClr val="tx1"/>
                </a:solidFill>
              </a:defRPr>
            </a:lvl1pPr>
          </a:lstStyle>
          <a:p>
            <a:pPr lvl="0"/>
            <a:r>
              <a:rPr lang="nl-NL"/>
              <a:t>Klik om de tekststijl van het model te bewerken</a:t>
            </a:r>
          </a:p>
        </p:txBody>
      </p:sp>
      <p:sp>
        <p:nvSpPr>
          <p:cNvPr id="21" name="Tijdelijke aanduiding voor afbeelding 3"/>
          <p:cNvSpPr>
            <a:spLocks noGrp="1" noChangeAspect="1"/>
          </p:cNvSpPr>
          <p:nvPr>
            <p:ph type="pic" sz="quarter" idx="19"/>
          </p:nvPr>
        </p:nvSpPr>
        <p:spPr>
          <a:xfrm>
            <a:off x="3612341" y="3921366"/>
            <a:ext cx="541203" cy="540000"/>
          </a:xfrm>
          <a:blipFill>
            <a:blip r:embed="rId2" cstate="print"/>
            <a:stretch>
              <a:fillRect/>
            </a:stretch>
          </a:blipFill>
        </p:spPr>
        <p:txBody>
          <a:bodyPr>
            <a:normAutofit/>
          </a:bodyPr>
          <a:lstStyle>
            <a:lvl1pPr marL="0" indent="0" algn="ctr">
              <a:buNone/>
              <a:defRPr sz="100">
                <a:solidFill>
                  <a:schemeClr val="bg1"/>
                </a:solidFill>
              </a:defRPr>
            </a:lvl1pPr>
          </a:lstStyle>
          <a:p>
            <a:r>
              <a:rPr lang="nl-NL"/>
              <a:t>Klik op het pictogram als u een afbeelding wilt toevoegen</a:t>
            </a:r>
          </a:p>
        </p:txBody>
      </p:sp>
      <p:sp>
        <p:nvSpPr>
          <p:cNvPr id="22" name="Tijdelijke aanduiding voor afbeelding 3"/>
          <p:cNvSpPr>
            <a:spLocks noGrp="1" noChangeAspect="1"/>
          </p:cNvSpPr>
          <p:nvPr>
            <p:ph type="pic" sz="quarter" idx="20"/>
          </p:nvPr>
        </p:nvSpPr>
        <p:spPr>
          <a:xfrm>
            <a:off x="3612341" y="4707382"/>
            <a:ext cx="541203" cy="540000"/>
          </a:xfrm>
          <a:blipFill>
            <a:blip r:embed="rId3" cstate="print"/>
            <a:stretch>
              <a:fillRect/>
            </a:stretch>
          </a:blipFill>
        </p:spPr>
        <p:txBody>
          <a:bodyPr>
            <a:normAutofit/>
          </a:bodyPr>
          <a:lstStyle>
            <a:lvl1pPr marL="0" indent="0" algn="ctr">
              <a:buNone/>
              <a:defRPr sz="100">
                <a:solidFill>
                  <a:schemeClr val="bg1"/>
                </a:solidFill>
              </a:defRPr>
            </a:lvl1pPr>
          </a:lstStyle>
          <a:p>
            <a:r>
              <a:rPr lang="nl-NL"/>
              <a:t>Klik op het pictogram als u een afbeelding wilt toevoegen</a:t>
            </a:r>
          </a:p>
        </p:txBody>
      </p:sp>
      <p:sp>
        <p:nvSpPr>
          <p:cNvPr id="23" name="Tijdelijke aanduiding voor afbeelding 3"/>
          <p:cNvSpPr>
            <a:spLocks noGrp="1" noChangeAspect="1"/>
          </p:cNvSpPr>
          <p:nvPr>
            <p:ph type="pic" sz="quarter" idx="21"/>
          </p:nvPr>
        </p:nvSpPr>
        <p:spPr>
          <a:xfrm>
            <a:off x="3612341" y="5480872"/>
            <a:ext cx="541203" cy="540000"/>
          </a:xfrm>
          <a:blipFill>
            <a:blip r:embed="rId4" cstate="print"/>
            <a:stretch>
              <a:fillRect/>
            </a:stretch>
          </a:blipFill>
        </p:spPr>
        <p:txBody>
          <a:bodyPr>
            <a:normAutofit/>
          </a:bodyPr>
          <a:lstStyle>
            <a:lvl1pPr marL="0" indent="0" algn="ctr">
              <a:buNone/>
              <a:defRPr sz="100">
                <a:solidFill>
                  <a:schemeClr val="bg1"/>
                </a:solidFill>
              </a:defRPr>
            </a:lvl1pPr>
          </a:lstStyle>
          <a:p>
            <a:r>
              <a:rPr lang="nl-NL"/>
              <a:t>Klik op het pictogram als u een afbeelding wilt toevoegen</a:t>
            </a:r>
          </a:p>
        </p:txBody>
      </p:sp>
      <p:sp>
        <p:nvSpPr>
          <p:cNvPr id="8" name="Tijdelijke aanduiding voor dianummer 7"/>
          <p:cNvSpPr>
            <a:spLocks noGrp="1"/>
          </p:cNvSpPr>
          <p:nvPr>
            <p:ph type="sldNum" sz="quarter" idx="24"/>
          </p:nvPr>
        </p:nvSpPr>
        <p:spPr/>
        <p:txBody>
          <a:bodyPr/>
          <a:lstStyle>
            <a:lvl1pPr>
              <a:defRPr>
                <a:solidFill>
                  <a:schemeClr val="tx2"/>
                </a:solidFill>
              </a:defRPr>
            </a:lvl1pPr>
          </a:lstStyle>
          <a:p>
            <a:fld id="{10A0A6AF-03C5-477E-939A-E28F7E7F05EA}" type="slidenum">
              <a:rPr lang="nl-NL" smtClean="0"/>
              <a:pPr/>
              <a:t>‹nr.›</a:t>
            </a:fld>
            <a:endParaRPr lang="nl-NL"/>
          </a:p>
        </p:txBody>
      </p:sp>
      <p:sp>
        <p:nvSpPr>
          <p:cNvPr id="14" name="Tijdelijke aanduiding voor voettekst 4"/>
          <p:cNvSpPr>
            <a:spLocks noGrp="1"/>
          </p:cNvSpPr>
          <p:nvPr>
            <p:ph type="ftr" sz="quarter" idx="3"/>
          </p:nvPr>
        </p:nvSpPr>
        <p:spPr>
          <a:xfrm>
            <a:off x="635000" y="6221413"/>
            <a:ext cx="5003800" cy="322075"/>
          </a:xfrm>
          <a:prstGeom prst="rect">
            <a:avLst/>
          </a:prstGeom>
        </p:spPr>
        <p:txBody>
          <a:bodyPr vert="horz" lIns="91440" tIns="45720" rIns="91440" bIns="45720" rtlCol="0" anchor="b" anchorCtr="0"/>
          <a:lstStyle>
            <a:lvl1pPr algn="l">
              <a:defRPr sz="1050">
                <a:solidFill>
                  <a:schemeClr val="tx1"/>
                </a:solidFill>
              </a:defRPr>
            </a:lvl1pPr>
          </a:lstStyle>
          <a:p>
            <a:fld id="{16A3CE9D-FB2B-49E3-B471-A7E48324FFB0}" type="datetime4">
              <a:rPr lang="nl-NL" smtClean="0"/>
              <a:pPr/>
              <a:t>24 juni 2025</a:t>
            </a:fld>
            <a:r>
              <a:rPr lang="en-US"/>
              <a:t> | </a:t>
            </a:r>
            <a:r>
              <a:rPr lang="en-US" err="1"/>
              <a:t>Voettekst</a:t>
            </a:r>
            <a:endParaRPr lang="nl-NL"/>
          </a:p>
        </p:txBody>
      </p:sp>
      <p:pic>
        <p:nvPicPr>
          <p:cNvPr id="12" name="Afbeelding 11" descr="ROx_BEELDMERK_Logo_2_RGB_pos-op-wit.png"/>
          <p:cNvPicPr>
            <a:picLocks noChangeAspect="1"/>
          </p:cNvPicPr>
          <p:nvPr userDrawn="1"/>
        </p:nvPicPr>
        <p:blipFill>
          <a:blip r:embed="rId5" cstate="print"/>
          <a:stretch>
            <a:fillRect/>
          </a:stretch>
        </p:blipFill>
        <p:spPr>
          <a:xfrm>
            <a:off x="0" y="0"/>
            <a:ext cx="12192000" cy="1783080"/>
          </a:xfrm>
          <a:prstGeom prst="rect">
            <a:avLst/>
          </a:prstGeom>
        </p:spPr>
      </p:pic>
    </p:spTree>
    <p:extLst>
      <p:ext uri="{BB962C8B-B14F-4D97-AF65-F5344CB8AC3E}">
        <p14:creationId xmlns:p14="http://schemas.microsoft.com/office/powerpoint/2010/main" val="4188151205"/>
      </p:ext>
    </p:extLst>
  </p:cSld>
  <p:clrMapOvr>
    <a:overrideClrMapping bg1="dk1" tx1="lt1" bg2="dk2" tx2="lt2" accent1="accent1" accent2="accent2" accent3="accent3" accent4="accent4" accent5="accent5" accent6="accent6" hlink="hlink" folHlink="folHlink"/>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70239511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FA2F78C-E9AC-EC13-517C-A8A9A5725BDE}"/>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16622C18-D7A7-B900-91C1-E1482C7BC12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BF1737CC-C9B9-9D8E-97F8-E067A98B7B5C}"/>
              </a:ext>
            </a:extLst>
          </p:cNvPr>
          <p:cNvSpPr>
            <a:spLocks noGrp="1"/>
          </p:cNvSpPr>
          <p:nvPr>
            <p:ph type="dt" sz="half" idx="10"/>
          </p:nvPr>
        </p:nvSpPr>
        <p:spPr/>
        <p:txBody>
          <a:bodyPr/>
          <a:lstStyle/>
          <a:p>
            <a:fld id="{C622E9E7-D427-4576-ACC6-33342421107F}" type="datetimeFigureOut">
              <a:rPr lang="nl-NL" smtClean="0"/>
              <a:t>24-6-2025</a:t>
            </a:fld>
            <a:endParaRPr lang="nl-NL"/>
          </a:p>
        </p:txBody>
      </p:sp>
      <p:sp>
        <p:nvSpPr>
          <p:cNvPr id="5" name="Tijdelijke aanduiding voor voettekst 4">
            <a:extLst>
              <a:ext uri="{FF2B5EF4-FFF2-40B4-BE49-F238E27FC236}">
                <a16:creationId xmlns:a16="http://schemas.microsoft.com/office/drawing/2014/main" id="{5E8A2FF2-D560-2704-FF32-52C397E82C5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F1D09596-C8DC-5F37-22BE-E81B3AD66B59}"/>
              </a:ext>
            </a:extLst>
          </p:cNvPr>
          <p:cNvSpPr>
            <a:spLocks noGrp="1"/>
          </p:cNvSpPr>
          <p:nvPr>
            <p:ph type="sldNum" sz="quarter" idx="12"/>
          </p:nvPr>
        </p:nvSpPr>
        <p:spPr/>
        <p:txBody>
          <a:bodyPr/>
          <a:lstStyle/>
          <a:p>
            <a:fld id="{6CF63F9C-AD37-4577-A48D-98A94BD69B5D}" type="slidenum">
              <a:rPr lang="nl-NL" smtClean="0"/>
              <a:t>‹nr.›</a:t>
            </a:fld>
            <a:endParaRPr lang="nl-NL"/>
          </a:p>
        </p:txBody>
      </p:sp>
    </p:spTree>
    <p:extLst>
      <p:ext uri="{BB962C8B-B14F-4D97-AF65-F5344CB8AC3E}">
        <p14:creationId xmlns:p14="http://schemas.microsoft.com/office/powerpoint/2010/main" val="127846003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EDF5BA5-75BE-2526-B5F3-9F8017EBEB1D}"/>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5E5BBD64-4D1C-C692-3B94-51F9B455BDAB}"/>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C0966CC0-FE78-27B4-7F35-A4C6542DBBBA}"/>
              </a:ext>
            </a:extLst>
          </p:cNvPr>
          <p:cNvSpPr>
            <a:spLocks noGrp="1"/>
          </p:cNvSpPr>
          <p:nvPr>
            <p:ph type="dt" sz="half" idx="10"/>
          </p:nvPr>
        </p:nvSpPr>
        <p:spPr/>
        <p:txBody>
          <a:bodyPr/>
          <a:lstStyle/>
          <a:p>
            <a:fld id="{C622E9E7-D427-4576-ACC6-33342421107F}" type="datetimeFigureOut">
              <a:rPr lang="nl-NL" smtClean="0"/>
              <a:t>24-6-2025</a:t>
            </a:fld>
            <a:endParaRPr lang="nl-NL"/>
          </a:p>
        </p:txBody>
      </p:sp>
      <p:sp>
        <p:nvSpPr>
          <p:cNvPr id="5" name="Tijdelijke aanduiding voor voettekst 4">
            <a:extLst>
              <a:ext uri="{FF2B5EF4-FFF2-40B4-BE49-F238E27FC236}">
                <a16:creationId xmlns:a16="http://schemas.microsoft.com/office/drawing/2014/main" id="{5FC6754D-83B7-A14D-76F4-7C856299D810}"/>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87D484FC-EA39-11AD-C601-FA955A0F5915}"/>
              </a:ext>
            </a:extLst>
          </p:cNvPr>
          <p:cNvSpPr>
            <a:spLocks noGrp="1"/>
          </p:cNvSpPr>
          <p:nvPr>
            <p:ph type="sldNum" sz="quarter" idx="12"/>
          </p:nvPr>
        </p:nvSpPr>
        <p:spPr/>
        <p:txBody>
          <a:bodyPr/>
          <a:lstStyle/>
          <a:p>
            <a:fld id="{6CF63F9C-AD37-4577-A48D-98A94BD69B5D}" type="slidenum">
              <a:rPr lang="nl-NL" smtClean="0"/>
              <a:t>‹nr.›</a:t>
            </a:fld>
            <a:endParaRPr lang="nl-NL"/>
          </a:p>
        </p:txBody>
      </p:sp>
    </p:spTree>
    <p:extLst>
      <p:ext uri="{BB962C8B-B14F-4D97-AF65-F5344CB8AC3E}">
        <p14:creationId xmlns:p14="http://schemas.microsoft.com/office/powerpoint/2010/main" val="13265552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72CD229-57EC-E295-8F93-90DB80CAB77E}"/>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C625768B-AC35-ED07-2F96-34A3C1DCA9C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673A384B-3EA7-77DA-3D49-E207E9804FF0}"/>
              </a:ext>
            </a:extLst>
          </p:cNvPr>
          <p:cNvSpPr>
            <a:spLocks noGrp="1"/>
          </p:cNvSpPr>
          <p:nvPr>
            <p:ph type="dt" sz="half" idx="10"/>
          </p:nvPr>
        </p:nvSpPr>
        <p:spPr/>
        <p:txBody>
          <a:bodyPr/>
          <a:lstStyle/>
          <a:p>
            <a:fld id="{C622E9E7-D427-4576-ACC6-33342421107F}" type="datetimeFigureOut">
              <a:rPr lang="nl-NL" smtClean="0"/>
              <a:t>24-6-2025</a:t>
            </a:fld>
            <a:endParaRPr lang="nl-NL"/>
          </a:p>
        </p:txBody>
      </p:sp>
      <p:sp>
        <p:nvSpPr>
          <p:cNvPr id="5" name="Tijdelijke aanduiding voor voettekst 4">
            <a:extLst>
              <a:ext uri="{FF2B5EF4-FFF2-40B4-BE49-F238E27FC236}">
                <a16:creationId xmlns:a16="http://schemas.microsoft.com/office/drawing/2014/main" id="{ACB70723-EF90-BF3B-042B-FC61713CCA0A}"/>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8181DDCD-2FE1-2BC8-0F02-25F61AA71E96}"/>
              </a:ext>
            </a:extLst>
          </p:cNvPr>
          <p:cNvSpPr>
            <a:spLocks noGrp="1"/>
          </p:cNvSpPr>
          <p:nvPr>
            <p:ph type="sldNum" sz="quarter" idx="12"/>
          </p:nvPr>
        </p:nvSpPr>
        <p:spPr/>
        <p:txBody>
          <a:bodyPr/>
          <a:lstStyle/>
          <a:p>
            <a:fld id="{6CF63F9C-AD37-4577-A48D-98A94BD69B5D}" type="slidenum">
              <a:rPr lang="nl-NL" smtClean="0"/>
              <a:t>‹nr.›</a:t>
            </a:fld>
            <a:endParaRPr lang="nl-NL"/>
          </a:p>
        </p:txBody>
      </p:sp>
    </p:spTree>
    <p:extLst>
      <p:ext uri="{BB962C8B-B14F-4D97-AF65-F5344CB8AC3E}">
        <p14:creationId xmlns:p14="http://schemas.microsoft.com/office/powerpoint/2010/main" val="225847250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81BDE3A-32AB-BAE7-D787-D3C56C908412}"/>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40D15E36-9C76-F06C-66BA-28DF1473E393}"/>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42AC3C5E-B0DE-6B44-6592-8204DFBB95A7}"/>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9C02E576-7A87-A80D-3B1D-4B3B37AF0EE8}"/>
              </a:ext>
            </a:extLst>
          </p:cNvPr>
          <p:cNvSpPr>
            <a:spLocks noGrp="1"/>
          </p:cNvSpPr>
          <p:nvPr>
            <p:ph type="dt" sz="half" idx="10"/>
          </p:nvPr>
        </p:nvSpPr>
        <p:spPr/>
        <p:txBody>
          <a:bodyPr/>
          <a:lstStyle/>
          <a:p>
            <a:fld id="{C622E9E7-D427-4576-ACC6-33342421107F}" type="datetimeFigureOut">
              <a:rPr lang="nl-NL" smtClean="0"/>
              <a:t>24-6-2025</a:t>
            </a:fld>
            <a:endParaRPr lang="nl-NL"/>
          </a:p>
        </p:txBody>
      </p:sp>
      <p:sp>
        <p:nvSpPr>
          <p:cNvPr id="6" name="Tijdelijke aanduiding voor voettekst 5">
            <a:extLst>
              <a:ext uri="{FF2B5EF4-FFF2-40B4-BE49-F238E27FC236}">
                <a16:creationId xmlns:a16="http://schemas.microsoft.com/office/drawing/2014/main" id="{E7413F6D-D3C7-0D70-846C-28273F104C52}"/>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56A20690-71CE-1F21-1613-90374C8EB61B}"/>
              </a:ext>
            </a:extLst>
          </p:cNvPr>
          <p:cNvSpPr>
            <a:spLocks noGrp="1"/>
          </p:cNvSpPr>
          <p:nvPr>
            <p:ph type="sldNum" sz="quarter" idx="12"/>
          </p:nvPr>
        </p:nvSpPr>
        <p:spPr/>
        <p:txBody>
          <a:bodyPr/>
          <a:lstStyle/>
          <a:p>
            <a:fld id="{6CF63F9C-AD37-4577-A48D-98A94BD69B5D}" type="slidenum">
              <a:rPr lang="nl-NL" smtClean="0"/>
              <a:t>‹nr.›</a:t>
            </a:fld>
            <a:endParaRPr lang="nl-NL"/>
          </a:p>
        </p:txBody>
      </p:sp>
    </p:spTree>
    <p:extLst>
      <p:ext uri="{BB962C8B-B14F-4D97-AF65-F5344CB8AC3E}">
        <p14:creationId xmlns:p14="http://schemas.microsoft.com/office/powerpoint/2010/main" val="25595425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eldia 2 - Engels">
    <p:spTree>
      <p:nvGrpSpPr>
        <p:cNvPr id="1" name=""/>
        <p:cNvGrpSpPr/>
        <p:nvPr/>
      </p:nvGrpSpPr>
      <p:grpSpPr>
        <a:xfrm>
          <a:off x="0" y="0"/>
          <a:ext cx="0" cy="0"/>
          <a:chOff x="0" y="0"/>
          <a:chExt cx="0" cy="0"/>
        </a:xfrm>
      </p:grpSpPr>
      <p:sp>
        <p:nvSpPr>
          <p:cNvPr id="32" name="Tijdelijke aanduiding voor afbeelding 31"/>
          <p:cNvSpPr>
            <a:spLocks noGrp="1"/>
          </p:cNvSpPr>
          <p:nvPr>
            <p:ph type="pic" sz="quarter" idx="22"/>
          </p:nvPr>
        </p:nvSpPr>
        <p:spPr>
          <a:xfrm>
            <a:off x="1" y="0"/>
            <a:ext cx="6101952" cy="6858000"/>
          </a:xfrm>
          <a:custGeom>
            <a:avLst/>
            <a:gdLst>
              <a:gd name="connsiteX0" fmla="*/ 0 w 6099175"/>
              <a:gd name="connsiteY0" fmla="*/ 0 h 6858000"/>
              <a:gd name="connsiteX1" fmla="*/ 5776763 w 6099175"/>
              <a:gd name="connsiteY1" fmla="*/ 0 h 6858000"/>
              <a:gd name="connsiteX2" fmla="*/ 5776763 w 6099175"/>
              <a:gd name="connsiteY2" fmla="*/ 1144800 h 6858000"/>
              <a:gd name="connsiteX3" fmla="*/ 6099175 w 6099175"/>
              <a:gd name="connsiteY3" fmla="*/ 1144800 h 6858000"/>
              <a:gd name="connsiteX4" fmla="*/ 6099175 w 6099175"/>
              <a:gd name="connsiteY4" fmla="*/ 6541200 h 6858000"/>
              <a:gd name="connsiteX5" fmla="*/ 5776595 w 6099175"/>
              <a:gd name="connsiteY5" fmla="*/ 6541200 h 6858000"/>
              <a:gd name="connsiteX6" fmla="*/ 5776595 w 6099175"/>
              <a:gd name="connsiteY6" fmla="*/ 6858000 h 6858000"/>
              <a:gd name="connsiteX7" fmla="*/ 0 w 6099175"/>
              <a:gd name="connsiteY7" fmla="*/ 6858000 h 6858000"/>
              <a:gd name="connsiteX0" fmla="*/ 0 w 6099175"/>
              <a:gd name="connsiteY0" fmla="*/ 0 h 6858000"/>
              <a:gd name="connsiteX1" fmla="*/ 5776763 w 6099175"/>
              <a:gd name="connsiteY1" fmla="*/ 0 h 6858000"/>
              <a:gd name="connsiteX2" fmla="*/ 5776763 w 6099175"/>
              <a:gd name="connsiteY2" fmla="*/ 1144800 h 6858000"/>
              <a:gd name="connsiteX3" fmla="*/ 6099175 w 6099175"/>
              <a:gd name="connsiteY3" fmla="*/ 1144800 h 6858000"/>
              <a:gd name="connsiteX4" fmla="*/ 6099175 w 6099175"/>
              <a:gd name="connsiteY4" fmla="*/ 6541200 h 6858000"/>
              <a:gd name="connsiteX5" fmla="*/ 6094647 w 6099175"/>
              <a:gd name="connsiteY5" fmla="*/ 6858000 h 6858000"/>
              <a:gd name="connsiteX6" fmla="*/ 5776595 w 6099175"/>
              <a:gd name="connsiteY6" fmla="*/ 6858000 h 6858000"/>
              <a:gd name="connsiteX7" fmla="*/ 0 w 6099175"/>
              <a:gd name="connsiteY7" fmla="*/ 6858000 h 6858000"/>
              <a:gd name="connsiteX8" fmla="*/ 0 w 6099175"/>
              <a:gd name="connsiteY8" fmla="*/ 0 h 6858000"/>
              <a:gd name="connsiteX0" fmla="*/ 0 w 6099175"/>
              <a:gd name="connsiteY0" fmla="*/ 0 h 6858000"/>
              <a:gd name="connsiteX1" fmla="*/ 5776763 w 6099175"/>
              <a:gd name="connsiteY1" fmla="*/ 0 h 6858000"/>
              <a:gd name="connsiteX2" fmla="*/ 5782373 w 6099175"/>
              <a:gd name="connsiteY2" fmla="*/ 1161630 h 6858000"/>
              <a:gd name="connsiteX3" fmla="*/ 6099175 w 6099175"/>
              <a:gd name="connsiteY3" fmla="*/ 1144800 h 6858000"/>
              <a:gd name="connsiteX4" fmla="*/ 6099175 w 6099175"/>
              <a:gd name="connsiteY4" fmla="*/ 6541200 h 6858000"/>
              <a:gd name="connsiteX5" fmla="*/ 6094647 w 6099175"/>
              <a:gd name="connsiteY5" fmla="*/ 6858000 h 6858000"/>
              <a:gd name="connsiteX6" fmla="*/ 5776595 w 6099175"/>
              <a:gd name="connsiteY6" fmla="*/ 6858000 h 6858000"/>
              <a:gd name="connsiteX7" fmla="*/ 0 w 6099175"/>
              <a:gd name="connsiteY7" fmla="*/ 6858000 h 6858000"/>
              <a:gd name="connsiteX8" fmla="*/ 0 w 6099175"/>
              <a:gd name="connsiteY8" fmla="*/ 0 h 6858000"/>
              <a:gd name="connsiteX0" fmla="*/ 0 w 6099175"/>
              <a:gd name="connsiteY0" fmla="*/ 0 h 6858000"/>
              <a:gd name="connsiteX1" fmla="*/ 5776763 w 6099175"/>
              <a:gd name="connsiteY1" fmla="*/ 0 h 6858000"/>
              <a:gd name="connsiteX2" fmla="*/ 5782373 w 6099175"/>
              <a:gd name="connsiteY2" fmla="*/ 1161630 h 6858000"/>
              <a:gd name="connsiteX3" fmla="*/ 6099175 w 6099175"/>
              <a:gd name="connsiteY3" fmla="*/ 1161630 h 6858000"/>
              <a:gd name="connsiteX4" fmla="*/ 6099175 w 6099175"/>
              <a:gd name="connsiteY4" fmla="*/ 6541200 h 6858000"/>
              <a:gd name="connsiteX5" fmla="*/ 6094647 w 6099175"/>
              <a:gd name="connsiteY5" fmla="*/ 6858000 h 6858000"/>
              <a:gd name="connsiteX6" fmla="*/ 5776595 w 6099175"/>
              <a:gd name="connsiteY6" fmla="*/ 6858000 h 6858000"/>
              <a:gd name="connsiteX7" fmla="*/ 0 w 6099175"/>
              <a:gd name="connsiteY7" fmla="*/ 6858000 h 6858000"/>
              <a:gd name="connsiteX8" fmla="*/ 0 w 6099175"/>
              <a:gd name="connsiteY8" fmla="*/ 0 h 6858000"/>
              <a:gd name="connsiteX0" fmla="*/ 0 w 6099175"/>
              <a:gd name="connsiteY0" fmla="*/ 0 h 6858000"/>
              <a:gd name="connsiteX1" fmla="*/ 5776763 w 6099175"/>
              <a:gd name="connsiteY1" fmla="*/ 0 h 6858000"/>
              <a:gd name="connsiteX2" fmla="*/ 5782373 w 6099175"/>
              <a:gd name="connsiteY2" fmla="*/ 1301480 h 6858000"/>
              <a:gd name="connsiteX3" fmla="*/ 6099175 w 6099175"/>
              <a:gd name="connsiteY3" fmla="*/ 1161630 h 6858000"/>
              <a:gd name="connsiteX4" fmla="*/ 6099175 w 6099175"/>
              <a:gd name="connsiteY4" fmla="*/ 6541200 h 6858000"/>
              <a:gd name="connsiteX5" fmla="*/ 6094647 w 6099175"/>
              <a:gd name="connsiteY5" fmla="*/ 6858000 h 6858000"/>
              <a:gd name="connsiteX6" fmla="*/ 5776595 w 6099175"/>
              <a:gd name="connsiteY6" fmla="*/ 6858000 h 6858000"/>
              <a:gd name="connsiteX7" fmla="*/ 0 w 6099175"/>
              <a:gd name="connsiteY7" fmla="*/ 6858000 h 6858000"/>
              <a:gd name="connsiteX8" fmla="*/ 0 w 6099175"/>
              <a:gd name="connsiteY8" fmla="*/ 0 h 6858000"/>
              <a:gd name="connsiteX0" fmla="*/ 0 w 6099175"/>
              <a:gd name="connsiteY0" fmla="*/ 0 h 6858000"/>
              <a:gd name="connsiteX1" fmla="*/ 5776763 w 6099175"/>
              <a:gd name="connsiteY1" fmla="*/ 0 h 6858000"/>
              <a:gd name="connsiteX2" fmla="*/ 5782373 w 6099175"/>
              <a:gd name="connsiteY2" fmla="*/ 1301480 h 6858000"/>
              <a:gd name="connsiteX3" fmla="*/ 6099175 w 6099175"/>
              <a:gd name="connsiteY3" fmla="*/ 1312237 h 6858000"/>
              <a:gd name="connsiteX4" fmla="*/ 6099175 w 6099175"/>
              <a:gd name="connsiteY4" fmla="*/ 6541200 h 6858000"/>
              <a:gd name="connsiteX5" fmla="*/ 6094647 w 6099175"/>
              <a:gd name="connsiteY5" fmla="*/ 6858000 h 6858000"/>
              <a:gd name="connsiteX6" fmla="*/ 5776595 w 6099175"/>
              <a:gd name="connsiteY6" fmla="*/ 6858000 h 6858000"/>
              <a:gd name="connsiteX7" fmla="*/ 0 w 6099175"/>
              <a:gd name="connsiteY7" fmla="*/ 6858000 h 6858000"/>
              <a:gd name="connsiteX8" fmla="*/ 0 w 6099175"/>
              <a:gd name="connsiteY8" fmla="*/ 0 h 6858000"/>
              <a:gd name="connsiteX0" fmla="*/ 0 w 6099175"/>
              <a:gd name="connsiteY0" fmla="*/ 0 h 6858000"/>
              <a:gd name="connsiteX1" fmla="*/ 5776763 w 6099175"/>
              <a:gd name="connsiteY1" fmla="*/ 0 h 6858000"/>
              <a:gd name="connsiteX2" fmla="*/ 5782373 w 6099175"/>
              <a:gd name="connsiteY2" fmla="*/ 1301480 h 6858000"/>
              <a:gd name="connsiteX3" fmla="*/ 6084545 w 6099175"/>
              <a:gd name="connsiteY3" fmla="*/ 1268346 h 6858000"/>
              <a:gd name="connsiteX4" fmla="*/ 6099175 w 6099175"/>
              <a:gd name="connsiteY4" fmla="*/ 6541200 h 6858000"/>
              <a:gd name="connsiteX5" fmla="*/ 6094647 w 6099175"/>
              <a:gd name="connsiteY5" fmla="*/ 6858000 h 6858000"/>
              <a:gd name="connsiteX6" fmla="*/ 5776595 w 6099175"/>
              <a:gd name="connsiteY6" fmla="*/ 6858000 h 6858000"/>
              <a:gd name="connsiteX7" fmla="*/ 0 w 6099175"/>
              <a:gd name="connsiteY7" fmla="*/ 6858000 h 6858000"/>
              <a:gd name="connsiteX8" fmla="*/ 0 w 6099175"/>
              <a:gd name="connsiteY8" fmla="*/ 0 h 6858000"/>
              <a:gd name="connsiteX0" fmla="*/ 0 w 6099175"/>
              <a:gd name="connsiteY0" fmla="*/ 0 h 6858000"/>
              <a:gd name="connsiteX1" fmla="*/ 5776763 w 6099175"/>
              <a:gd name="connsiteY1" fmla="*/ 0 h 6858000"/>
              <a:gd name="connsiteX2" fmla="*/ 5782373 w 6099175"/>
              <a:gd name="connsiteY2" fmla="*/ 1264904 h 6858000"/>
              <a:gd name="connsiteX3" fmla="*/ 6084545 w 6099175"/>
              <a:gd name="connsiteY3" fmla="*/ 1268346 h 6858000"/>
              <a:gd name="connsiteX4" fmla="*/ 6099175 w 6099175"/>
              <a:gd name="connsiteY4" fmla="*/ 6541200 h 6858000"/>
              <a:gd name="connsiteX5" fmla="*/ 6094647 w 6099175"/>
              <a:gd name="connsiteY5" fmla="*/ 6858000 h 6858000"/>
              <a:gd name="connsiteX6" fmla="*/ 5776595 w 6099175"/>
              <a:gd name="connsiteY6" fmla="*/ 6858000 h 6858000"/>
              <a:gd name="connsiteX7" fmla="*/ 0 w 6099175"/>
              <a:gd name="connsiteY7" fmla="*/ 6858000 h 6858000"/>
              <a:gd name="connsiteX8" fmla="*/ 0 w 6099175"/>
              <a:gd name="connsiteY8" fmla="*/ 0 h 6858000"/>
              <a:gd name="connsiteX0" fmla="*/ 0 w 6099175"/>
              <a:gd name="connsiteY0" fmla="*/ 0 h 6858000"/>
              <a:gd name="connsiteX1" fmla="*/ 5776763 w 6099175"/>
              <a:gd name="connsiteY1" fmla="*/ 0 h 6858000"/>
              <a:gd name="connsiteX2" fmla="*/ 5782373 w 6099175"/>
              <a:gd name="connsiteY2" fmla="*/ 1264904 h 6858000"/>
              <a:gd name="connsiteX3" fmla="*/ 6069915 w 6099175"/>
              <a:gd name="connsiteY3" fmla="*/ 1290291 h 6858000"/>
              <a:gd name="connsiteX4" fmla="*/ 6099175 w 6099175"/>
              <a:gd name="connsiteY4" fmla="*/ 6541200 h 6858000"/>
              <a:gd name="connsiteX5" fmla="*/ 6094647 w 6099175"/>
              <a:gd name="connsiteY5" fmla="*/ 6858000 h 6858000"/>
              <a:gd name="connsiteX6" fmla="*/ 5776595 w 6099175"/>
              <a:gd name="connsiteY6" fmla="*/ 6858000 h 6858000"/>
              <a:gd name="connsiteX7" fmla="*/ 0 w 6099175"/>
              <a:gd name="connsiteY7" fmla="*/ 6858000 h 6858000"/>
              <a:gd name="connsiteX8" fmla="*/ 0 w 6099175"/>
              <a:gd name="connsiteY8" fmla="*/ 0 h 6858000"/>
              <a:gd name="connsiteX0" fmla="*/ 0 w 6101952"/>
              <a:gd name="connsiteY0" fmla="*/ 0 h 6858000"/>
              <a:gd name="connsiteX1" fmla="*/ 5776763 w 6101952"/>
              <a:gd name="connsiteY1" fmla="*/ 0 h 6858000"/>
              <a:gd name="connsiteX2" fmla="*/ 5782373 w 6101952"/>
              <a:gd name="connsiteY2" fmla="*/ 1264904 h 6858000"/>
              <a:gd name="connsiteX3" fmla="*/ 6097075 w 6101952"/>
              <a:gd name="connsiteY3" fmla="*/ 1276711 h 6858000"/>
              <a:gd name="connsiteX4" fmla="*/ 6099175 w 6101952"/>
              <a:gd name="connsiteY4" fmla="*/ 6541200 h 6858000"/>
              <a:gd name="connsiteX5" fmla="*/ 6094647 w 6101952"/>
              <a:gd name="connsiteY5" fmla="*/ 6858000 h 6858000"/>
              <a:gd name="connsiteX6" fmla="*/ 5776595 w 6101952"/>
              <a:gd name="connsiteY6" fmla="*/ 6858000 h 6858000"/>
              <a:gd name="connsiteX7" fmla="*/ 0 w 6101952"/>
              <a:gd name="connsiteY7" fmla="*/ 6858000 h 6858000"/>
              <a:gd name="connsiteX8" fmla="*/ 0 w 6101952"/>
              <a:gd name="connsiteY8" fmla="*/ 0 h 6858000"/>
              <a:gd name="connsiteX0" fmla="*/ 0 w 6101952"/>
              <a:gd name="connsiteY0" fmla="*/ 0 h 6858000"/>
              <a:gd name="connsiteX1" fmla="*/ 5776763 w 6101952"/>
              <a:gd name="connsiteY1" fmla="*/ 0 h 6858000"/>
              <a:gd name="connsiteX2" fmla="*/ 5791427 w 6101952"/>
              <a:gd name="connsiteY2" fmla="*/ 1278485 h 6858000"/>
              <a:gd name="connsiteX3" fmla="*/ 6097075 w 6101952"/>
              <a:gd name="connsiteY3" fmla="*/ 1276711 h 6858000"/>
              <a:gd name="connsiteX4" fmla="*/ 6099175 w 6101952"/>
              <a:gd name="connsiteY4" fmla="*/ 6541200 h 6858000"/>
              <a:gd name="connsiteX5" fmla="*/ 6094647 w 6101952"/>
              <a:gd name="connsiteY5" fmla="*/ 6858000 h 6858000"/>
              <a:gd name="connsiteX6" fmla="*/ 5776595 w 6101952"/>
              <a:gd name="connsiteY6" fmla="*/ 6858000 h 6858000"/>
              <a:gd name="connsiteX7" fmla="*/ 0 w 6101952"/>
              <a:gd name="connsiteY7" fmla="*/ 6858000 h 6858000"/>
              <a:gd name="connsiteX8" fmla="*/ 0 w 6101952"/>
              <a:gd name="connsiteY8" fmla="*/ 0 h 6858000"/>
              <a:gd name="connsiteX0" fmla="*/ 0 w 6101952"/>
              <a:gd name="connsiteY0" fmla="*/ 0 h 6858000"/>
              <a:gd name="connsiteX1" fmla="*/ 5776763 w 6101952"/>
              <a:gd name="connsiteY1" fmla="*/ 0 h 6858000"/>
              <a:gd name="connsiteX2" fmla="*/ 5768793 w 6101952"/>
              <a:gd name="connsiteY2" fmla="*/ 1273958 h 6858000"/>
              <a:gd name="connsiteX3" fmla="*/ 6097075 w 6101952"/>
              <a:gd name="connsiteY3" fmla="*/ 1276711 h 6858000"/>
              <a:gd name="connsiteX4" fmla="*/ 6099175 w 6101952"/>
              <a:gd name="connsiteY4" fmla="*/ 6541200 h 6858000"/>
              <a:gd name="connsiteX5" fmla="*/ 6094647 w 6101952"/>
              <a:gd name="connsiteY5" fmla="*/ 6858000 h 6858000"/>
              <a:gd name="connsiteX6" fmla="*/ 5776595 w 6101952"/>
              <a:gd name="connsiteY6" fmla="*/ 6858000 h 6858000"/>
              <a:gd name="connsiteX7" fmla="*/ 0 w 6101952"/>
              <a:gd name="connsiteY7" fmla="*/ 6858000 h 6858000"/>
              <a:gd name="connsiteX8" fmla="*/ 0 w 6101952"/>
              <a:gd name="connsiteY8" fmla="*/ 0 h 6858000"/>
              <a:gd name="connsiteX0" fmla="*/ 0 w 6101952"/>
              <a:gd name="connsiteY0" fmla="*/ 0 h 6858000"/>
              <a:gd name="connsiteX1" fmla="*/ 5776763 w 6101952"/>
              <a:gd name="connsiteY1" fmla="*/ 0 h 6858000"/>
              <a:gd name="connsiteX2" fmla="*/ 5782373 w 6101952"/>
              <a:gd name="connsiteY2" fmla="*/ 1278485 h 6858000"/>
              <a:gd name="connsiteX3" fmla="*/ 6097075 w 6101952"/>
              <a:gd name="connsiteY3" fmla="*/ 1276711 h 6858000"/>
              <a:gd name="connsiteX4" fmla="*/ 6099175 w 6101952"/>
              <a:gd name="connsiteY4" fmla="*/ 6541200 h 6858000"/>
              <a:gd name="connsiteX5" fmla="*/ 6094647 w 6101952"/>
              <a:gd name="connsiteY5" fmla="*/ 6858000 h 6858000"/>
              <a:gd name="connsiteX6" fmla="*/ 5776595 w 6101952"/>
              <a:gd name="connsiteY6" fmla="*/ 6858000 h 6858000"/>
              <a:gd name="connsiteX7" fmla="*/ 0 w 6101952"/>
              <a:gd name="connsiteY7" fmla="*/ 6858000 h 6858000"/>
              <a:gd name="connsiteX8" fmla="*/ 0 w 6101952"/>
              <a:gd name="connsiteY8"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01952" h="6858000">
                <a:moveTo>
                  <a:pt x="0" y="0"/>
                </a:moveTo>
                <a:lnTo>
                  <a:pt x="5776763" y="0"/>
                </a:lnTo>
                <a:cubicBezTo>
                  <a:pt x="5774106" y="424653"/>
                  <a:pt x="5785030" y="853832"/>
                  <a:pt x="5782373" y="1278485"/>
                </a:cubicBezTo>
                <a:lnTo>
                  <a:pt x="6097075" y="1276711"/>
                </a:lnTo>
                <a:cubicBezTo>
                  <a:pt x="6101952" y="3034329"/>
                  <a:pt x="6094298" y="4783582"/>
                  <a:pt x="6099175" y="6541200"/>
                </a:cubicBezTo>
                <a:cubicBezTo>
                  <a:pt x="6097666" y="6646800"/>
                  <a:pt x="6096156" y="6752400"/>
                  <a:pt x="6094647" y="6858000"/>
                </a:cubicBezTo>
                <a:lnTo>
                  <a:pt x="5776595" y="6858000"/>
                </a:lnTo>
                <a:lnTo>
                  <a:pt x="0" y="6858000"/>
                </a:lnTo>
                <a:lnTo>
                  <a:pt x="0" y="0"/>
                </a:lnTo>
                <a:close/>
              </a:path>
            </a:pathLst>
          </a:custGeom>
          <a:solidFill>
            <a:schemeClr val="bg1">
              <a:lumMod val="85000"/>
            </a:schemeClr>
          </a:solidFill>
        </p:spPr>
        <p:txBody>
          <a:bodyPr wrap="square" lIns="612000" anchor="ctr" anchorCtr="0">
            <a:noAutofit/>
          </a:bodyPr>
          <a:lstStyle/>
          <a:p>
            <a:r>
              <a:rPr lang="nl-NL"/>
              <a:t>Klik op het pictogram als u een afbeelding wilt toevoegen</a:t>
            </a:r>
          </a:p>
        </p:txBody>
      </p:sp>
      <p:sp>
        <p:nvSpPr>
          <p:cNvPr id="16" name="Rechthoek 15"/>
          <p:cNvSpPr/>
          <p:nvPr userDrawn="1"/>
        </p:nvSpPr>
        <p:spPr>
          <a:xfrm>
            <a:off x="6096000" y="0"/>
            <a:ext cx="6096000" cy="6858000"/>
          </a:xfrm>
          <a:prstGeom prst="rect">
            <a:avLst/>
          </a:prstGeom>
          <a:solidFill>
            <a:srgbClr val="E700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4" name="Tijdelijke aanduiding voor tekst 16"/>
          <p:cNvSpPr>
            <a:spLocks noGrp="1"/>
          </p:cNvSpPr>
          <p:nvPr>
            <p:ph type="body" sz="quarter" idx="21" hasCustomPrompt="1"/>
          </p:nvPr>
        </p:nvSpPr>
        <p:spPr>
          <a:xfrm>
            <a:off x="6553200" y="5832053"/>
            <a:ext cx="5004000" cy="389360"/>
          </a:xfrm>
        </p:spPr>
        <p:txBody>
          <a:bodyPr lIns="118800" anchor="b" anchorCtr="0">
            <a:noAutofit/>
          </a:bodyPr>
          <a:lstStyle>
            <a:lvl1pPr marL="0" indent="0">
              <a:buNone/>
              <a:defRPr sz="1600">
                <a:solidFill>
                  <a:schemeClr val="bg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nl-NL"/>
              <a:t>Naam spreker</a:t>
            </a:r>
          </a:p>
        </p:txBody>
      </p:sp>
      <p:sp>
        <p:nvSpPr>
          <p:cNvPr id="15" name="Tijdelijke aanduiding voor dianummer 14"/>
          <p:cNvSpPr>
            <a:spLocks noGrp="1"/>
          </p:cNvSpPr>
          <p:nvPr>
            <p:ph type="sldNum" sz="quarter" idx="25"/>
          </p:nvPr>
        </p:nvSpPr>
        <p:spPr/>
        <p:txBody>
          <a:bodyPr/>
          <a:lstStyle>
            <a:lvl1pPr>
              <a:defRPr>
                <a:solidFill>
                  <a:schemeClr val="bg1"/>
                </a:solidFill>
              </a:defRPr>
            </a:lvl1pPr>
          </a:lstStyle>
          <a:p>
            <a:fld id="{10A0A6AF-03C5-477E-939A-E28F7E7F05EA}" type="slidenum">
              <a:rPr lang="nl-NL" smtClean="0"/>
              <a:pPr/>
              <a:t>‹nr.›</a:t>
            </a:fld>
            <a:endParaRPr lang="nl-NL"/>
          </a:p>
        </p:txBody>
      </p:sp>
      <p:sp>
        <p:nvSpPr>
          <p:cNvPr id="17" name="Titel 1"/>
          <p:cNvSpPr>
            <a:spLocks noGrp="1"/>
          </p:cNvSpPr>
          <p:nvPr>
            <p:ph type="ctrTitle"/>
          </p:nvPr>
        </p:nvSpPr>
        <p:spPr>
          <a:xfrm>
            <a:off x="6553200" y="1885467"/>
            <a:ext cx="5004000" cy="2336400"/>
          </a:xfrm>
        </p:spPr>
        <p:txBody>
          <a:bodyPr tIns="90000" bIns="90000" anchor="t">
            <a:normAutofit/>
          </a:bodyPr>
          <a:lstStyle>
            <a:lvl1pPr algn="l">
              <a:defRPr sz="3600">
                <a:solidFill>
                  <a:schemeClr val="bg1"/>
                </a:solidFill>
              </a:defRPr>
            </a:lvl1pPr>
          </a:lstStyle>
          <a:p>
            <a:r>
              <a:rPr lang="nl-NL"/>
              <a:t>Klik om de stijl te bewerken</a:t>
            </a:r>
          </a:p>
        </p:txBody>
      </p:sp>
      <p:sp>
        <p:nvSpPr>
          <p:cNvPr id="18" name="Ondertitel 2"/>
          <p:cNvSpPr>
            <a:spLocks noGrp="1"/>
          </p:cNvSpPr>
          <p:nvPr>
            <p:ph type="subTitle" idx="1"/>
          </p:nvPr>
        </p:nvSpPr>
        <p:spPr>
          <a:xfrm>
            <a:off x="6553200" y="4218267"/>
            <a:ext cx="5004000" cy="1613786"/>
          </a:xfrm>
        </p:spPr>
        <p:txBody>
          <a:bodyPr lIns="104400" tIns="90000" rIns="90000" bIns="46800"/>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het opmaakprofiel van de modelondertitel te bewerken</a:t>
            </a:r>
          </a:p>
        </p:txBody>
      </p:sp>
      <p:sp>
        <p:nvSpPr>
          <p:cNvPr id="22" name="Tijdelijke aanduiding voor voettekst 4"/>
          <p:cNvSpPr>
            <a:spLocks noGrp="1"/>
          </p:cNvSpPr>
          <p:nvPr>
            <p:ph type="ftr" sz="quarter" idx="3"/>
          </p:nvPr>
        </p:nvSpPr>
        <p:spPr>
          <a:xfrm>
            <a:off x="635000" y="6221413"/>
            <a:ext cx="5003800" cy="322075"/>
          </a:xfrm>
          <a:prstGeom prst="rect">
            <a:avLst/>
          </a:prstGeom>
        </p:spPr>
        <p:txBody>
          <a:bodyPr vert="horz" lIns="91440" tIns="45720" rIns="91440" bIns="45720" rtlCol="0" anchor="b" anchorCtr="0"/>
          <a:lstStyle>
            <a:lvl1pPr algn="l">
              <a:defRPr sz="1050">
                <a:solidFill>
                  <a:schemeClr val="bg1"/>
                </a:solidFill>
              </a:defRPr>
            </a:lvl1pPr>
          </a:lstStyle>
          <a:p>
            <a:fld id="{16A3CE9D-FB2B-49E3-B471-A7E48324FFB0}" type="datetime4">
              <a:rPr lang="nl-NL" smtClean="0"/>
              <a:pPr/>
              <a:t>24 juni 2025</a:t>
            </a:fld>
            <a:r>
              <a:rPr lang="en-US"/>
              <a:t> | </a:t>
            </a:r>
            <a:r>
              <a:rPr lang="en-US" err="1"/>
              <a:t>Voettekst</a:t>
            </a:r>
            <a:endParaRPr lang="nl-NL"/>
          </a:p>
        </p:txBody>
      </p:sp>
      <p:pic>
        <p:nvPicPr>
          <p:cNvPr id="10" name="Afbeelding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42" y="0"/>
            <a:ext cx="12180858" cy="1680958"/>
          </a:xfrm>
          <a:prstGeom prst="rect">
            <a:avLst/>
          </a:prstGeom>
        </p:spPr>
      </p:pic>
    </p:spTree>
    <p:extLst>
      <p:ext uri="{BB962C8B-B14F-4D97-AF65-F5344CB8AC3E}">
        <p14:creationId xmlns:p14="http://schemas.microsoft.com/office/powerpoint/2010/main" val="2997976779"/>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DECA02-6F4C-74C3-46CB-C47D6107A859}"/>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E24E3922-349F-9391-FAC4-05BB001A98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0F810320-4D5B-B69D-69DA-99BA507B029E}"/>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F41DAB54-913A-59CB-2C53-D8E83DB6AF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76784DBE-F5D6-383E-0F14-A944F558A559}"/>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BB3AFD1E-108D-2478-D940-808CCCFBD776}"/>
              </a:ext>
            </a:extLst>
          </p:cNvPr>
          <p:cNvSpPr>
            <a:spLocks noGrp="1"/>
          </p:cNvSpPr>
          <p:nvPr>
            <p:ph type="dt" sz="half" idx="10"/>
          </p:nvPr>
        </p:nvSpPr>
        <p:spPr/>
        <p:txBody>
          <a:bodyPr/>
          <a:lstStyle/>
          <a:p>
            <a:fld id="{C622E9E7-D427-4576-ACC6-33342421107F}" type="datetimeFigureOut">
              <a:rPr lang="nl-NL" smtClean="0"/>
              <a:t>24-6-2025</a:t>
            </a:fld>
            <a:endParaRPr lang="nl-NL"/>
          </a:p>
        </p:txBody>
      </p:sp>
      <p:sp>
        <p:nvSpPr>
          <p:cNvPr id="8" name="Tijdelijke aanduiding voor voettekst 7">
            <a:extLst>
              <a:ext uri="{FF2B5EF4-FFF2-40B4-BE49-F238E27FC236}">
                <a16:creationId xmlns:a16="http://schemas.microsoft.com/office/drawing/2014/main" id="{275AEAE3-134A-40D2-BC5A-09C9743E9B36}"/>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E9E6C4EC-D42D-097B-AF05-15F568AAF3E5}"/>
              </a:ext>
            </a:extLst>
          </p:cNvPr>
          <p:cNvSpPr>
            <a:spLocks noGrp="1"/>
          </p:cNvSpPr>
          <p:nvPr>
            <p:ph type="sldNum" sz="quarter" idx="12"/>
          </p:nvPr>
        </p:nvSpPr>
        <p:spPr/>
        <p:txBody>
          <a:bodyPr/>
          <a:lstStyle/>
          <a:p>
            <a:fld id="{6CF63F9C-AD37-4577-A48D-98A94BD69B5D}" type="slidenum">
              <a:rPr lang="nl-NL" smtClean="0"/>
              <a:t>‹nr.›</a:t>
            </a:fld>
            <a:endParaRPr lang="nl-NL"/>
          </a:p>
        </p:txBody>
      </p:sp>
    </p:spTree>
    <p:extLst>
      <p:ext uri="{BB962C8B-B14F-4D97-AF65-F5344CB8AC3E}">
        <p14:creationId xmlns:p14="http://schemas.microsoft.com/office/powerpoint/2010/main" val="36511894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50420DD-CA19-4B84-8155-E1D86D17BA6E}"/>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F8849B5B-0809-ABDE-8599-20FD2F983574}"/>
              </a:ext>
            </a:extLst>
          </p:cNvPr>
          <p:cNvSpPr>
            <a:spLocks noGrp="1"/>
          </p:cNvSpPr>
          <p:nvPr>
            <p:ph type="dt" sz="half" idx="10"/>
          </p:nvPr>
        </p:nvSpPr>
        <p:spPr/>
        <p:txBody>
          <a:bodyPr/>
          <a:lstStyle/>
          <a:p>
            <a:fld id="{C622E9E7-D427-4576-ACC6-33342421107F}" type="datetimeFigureOut">
              <a:rPr lang="nl-NL" smtClean="0"/>
              <a:t>24-6-2025</a:t>
            </a:fld>
            <a:endParaRPr lang="nl-NL"/>
          </a:p>
        </p:txBody>
      </p:sp>
      <p:sp>
        <p:nvSpPr>
          <p:cNvPr id="4" name="Tijdelijke aanduiding voor voettekst 3">
            <a:extLst>
              <a:ext uri="{FF2B5EF4-FFF2-40B4-BE49-F238E27FC236}">
                <a16:creationId xmlns:a16="http://schemas.microsoft.com/office/drawing/2014/main" id="{01FF4F1A-2274-5905-4062-FBC50AE74782}"/>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0B9A2DF2-956F-4533-9AA7-78360A97D520}"/>
              </a:ext>
            </a:extLst>
          </p:cNvPr>
          <p:cNvSpPr>
            <a:spLocks noGrp="1"/>
          </p:cNvSpPr>
          <p:nvPr>
            <p:ph type="sldNum" sz="quarter" idx="12"/>
          </p:nvPr>
        </p:nvSpPr>
        <p:spPr/>
        <p:txBody>
          <a:bodyPr/>
          <a:lstStyle/>
          <a:p>
            <a:fld id="{6CF63F9C-AD37-4577-A48D-98A94BD69B5D}" type="slidenum">
              <a:rPr lang="nl-NL" smtClean="0"/>
              <a:t>‹nr.›</a:t>
            </a:fld>
            <a:endParaRPr lang="nl-NL"/>
          </a:p>
        </p:txBody>
      </p:sp>
    </p:spTree>
    <p:extLst>
      <p:ext uri="{BB962C8B-B14F-4D97-AF65-F5344CB8AC3E}">
        <p14:creationId xmlns:p14="http://schemas.microsoft.com/office/powerpoint/2010/main" val="64924001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8DF20B30-2A49-FF65-1410-2EF6CC5E370E}"/>
              </a:ext>
            </a:extLst>
          </p:cNvPr>
          <p:cNvSpPr>
            <a:spLocks noGrp="1"/>
          </p:cNvSpPr>
          <p:nvPr>
            <p:ph type="dt" sz="half" idx="10"/>
          </p:nvPr>
        </p:nvSpPr>
        <p:spPr/>
        <p:txBody>
          <a:bodyPr/>
          <a:lstStyle/>
          <a:p>
            <a:fld id="{C622E9E7-D427-4576-ACC6-33342421107F}" type="datetimeFigureOut">
              <a:rPr lang="nl-NL" smtClean="0"/>
              <a:t>24-6-2025</a:t>
            </a:fld>
            <a:endParaRPr lang="nl-NL"/>
          </a:p>
        </p:txBody>
      </p:sp>
      <p:sp>
        <p:nvSpPr>
          <p:cNvPr id="3" name="Tijdelijke aanduiding voor voettekst 2">
            <a:extLst>
              <a:ext uri="{FF2B5EF4-FFF2-40B4-BE49-F238E27FC236}">
                <a16:creationId xmlns:a16="http://schemas.microsoft.com/office/drawing/2014/main" id="{B02A17F1-8B34-BEA3-7C31-E6E94A1188A7}"/>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BAA7BA51-6124-D48A-72EB-2996E08052D7}"/>
              </a:ext>
            </a:extLst>
          </p:cNvPr>
          <p:cNvSpPr>
            <a:spLocks noGrp="1"/>
          </p:cNvSpPr>
          <p:nvPr>
            <p:ph type="sldNum" sz="quarter" idx="12"/>
          </p:nvPr>
        </p:nvSpPr>
        <p:spPr/>
        <p:txBody>
          <a:bodyPr/>
          <a:lstStyle/>
          <a:p>
            <a:fld id="{6CF63F9C-AD37-4577-A48D-98A94BD69B5D}" type="slidenum">
              <a:rPr lang="nl-NL" smtClean="0"/>
              <a:t>‹nr.›</a:t>
            </a:fld>
            <a:endParaRPr lang="nl-NL"/>
          </a:p>
        </p:txBody>
      </p:sp>
    </p:spTree>
    <p:extLst>
      <p:ext uri="{BB962C8B-B14F-4D97-AF65-F5344CB8AC3E}">
        <p14:creationId xmlns:p14="http://schemas.microsoft.com/office/powerpoint/2010/main" val="3139527600"/>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B42CF0C-D257-B867-3A5C-4E15405DCA18}"/>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915E69F4-9DD3-8943-0A13-44789F52CB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1439D4F6-30B6-FD80-A246-DBBC2B6D88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A13E88E3-60F5-54DF-FFD5-5A161CC4D93B}"/>
              </a:ext>
            </a:extLst>
          </p:cNvPr>
          <p:cNvSpPr>
            <a:spLocks noGrp="1"/>
          </p:cNvSpPr>
          <p:nvPr>
            <p:ph type="dt" sz="half" idx="10"/>
          </p:nvPr>
        </p:nvSpPr>
        <p:spPr/>
        <p:txBody>
          <a:bodyPr/>
          <a:lstStyle/>
          <a:p>
            <a:fld id="{C622E9E7-D427-4576-ACC6-33342421107F}" type="datetimeFigureOut">
              <a:rPr lang="nl-NL" smtClean="0"/>
              <a:t>24-6-2025</a:t>
            </a:fld>
            <a:endParaRPr lang="nl-NL"/>
          </a:p>
        </p:txBody>
      </p:sp>
      <p:sp>
        <p:nvSpPr>
          <p:cNvPr id="6" name="Tijdelijke aanduiding voor voettekst 5">
            <a:extLst>
              <a:ext uri="{FF2B5EF4-FFF2-40B4-BE49-F238E27FC236}">
                <a16:creationId xmlns:a16="http://schemas.microsoft.com/office/drawing/2014/main" id="{ADCABBF0-1A53-B3C7-DFA4-A4F429FACCDB}"/>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89256996-D4F0-DBA5-4D7F-502AABB6BCDE}"/>
              </a:ext>
            </a:extLst>
          </p:cNvPr>
          <p:cNvSpPr>
            <a:spLocks noGrp="1"/>
          </p:cNvSpPr>
          <p:nvPr>
            <p:ph type="sldNum" sz="quarter" idx="12"/>
          </p:nvPr>
        </p:nvSpPr>
        <p:spPr/>
        <p:txBody>
          <a:bodyPr/>
          <a:lstStyle/>
          <a:p>
            <a:fld id="{6CF63F9C-AD37-4577-A48D-98A94BD69B5D}" type="slidenum">
              <a:rPr lang="nl-NL" smtClean="0"/>
              <a:t>‹nr.›</a:t>
            </a:fld>
            <a:endParaRPr lang="nl-NL"/>
          </a:p>
        </p:txBody>
      </p:sp>
    </p:spTree>
    <p:extLst>
      <p:ext uri="{BB962C8B-B14F-4D97-AF65-F5344CB8AC3E}">
        <p14:creationId xmlns:p14="http://schemas.microsoft.com/office/powerpoint/2010/main" val="314754060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331FC76-3889-8093-1C56-401232B4CA74}"/>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7D7B3BDB-0866-0360-70B3-72794C6AA7B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EE7528AB-50CA-899A-7D83-6169E53403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7A83E61E-BFA7-B719-522E-1600C5CDB74F}"/>
              </a:ext>
            </a:extLst>
          </p:cNvPr>
          <p:cNvSpPr>
            <a:spLocks noGrp="1"/>
          </p:cNvSpPr>
          <p:nvPr>
            <p:ph type="dt" sz="half" idx="10"/>
          </p:nvPr>
        </p:nvSpPr>
        <p:spPr/>
        <p:txBody>
          <a:bodyPr/>
          <a:lstStyle/>
          <a:p>
            <a:fld id="{C622E9E7-D427-4576-ACC6-33342421107F}" type="datetimeFigureOut">
              <a:rPr lang="nl-NL" smtClean="0"/>
              <a:t>24-6-2025</a:t>
            </a:fld>
            <a:endParaRPr lang="nl-NL"/>
          </a:p>
        </p:txBody>
      </p:sp>
      <p:sp>
        <p:nvSpPr>
          <p:cNvPr id="6" name="Tijdelijke aanduiding voor voettekst 5">
            <a:extLst>
              <a:ext uri="{FF2B5EF4-FFF2-40B4-BE49-F238E27FC236}">
                <a16:creationId xmlns:a16="http://schemas.microsoft.com/office/drawing/2014/main" id="{EC8B0E8C-346A-D8C1-A5DE-EC0126E1A422}"/>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7B6E4EB7-A8B9-142B-0FDA-B555000C2774}"/>
              </a:ext>
            </a:extLst>
          </p:cNvPr>
          <p:cNvSpPr>
            <a:spLocks noGrp="1"/>
          </p:cNvSpPr>
          <p:nvPr>
            <p:ph type="sldNum" sz="quarter" idx="12"/>
          </p:nvPr>
        </p:nvSpPr>
        <p:spPr/>
        <p:txBody>
          <a:bodyPr/>
          <a:lstStyle/>
          <a:p>
            <a:fld id="{6CF63F9C-AD37-4577-A48D-98A94BD69B5D}" type="slidenum">
              <a:rPr lang="nl-NL" smtClean="0"/>
              <a:t>‹nr.›</a:t>
            </a:fld>
            <a:endParaRPr lang="nl-NL"/>
          </a:p>
        </p:txBody>
      </p:sp>
    </p:spTree>
    <p:extLst>
      <p:ext uri="{BB962C8B-B14F-4D97-AF65-F5344CB8AC3E}">
        <p14:creationId xmlns:p14="http://schemas.microsoft.com/office/powerpoint/2010/main" val="82058052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77FEE4F-E0E6-D826-5123-DE60145C5E4A}"/>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794215F4-5375-5ED8-BB3C-A0D52047891C}"/>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54E4BF67-1CC8-77AB-F3AB-5C92ABB9AD79}"/>
              </a:ext>
            </a:extLst>
          </p:cNvPr>
          <p:cNvSpPr>
            <a:spLocks noGrp="1"/>
          </p:cNvSpPr>
          <p:nvPr>
            <p:ph type="dt" sz="half" idx="10"/>
          </p:nvPr>
        </p:nvSpPr>
        <p:spPr/>
        <p:txBody>
          <a:bodyPr/>
          <a:lstStyle/>
          <a:p>
            <a:fld id="{C622E9E7-D427-4576-ACC6-33342421107F}" type="datetimeFigureOut">
              <a:rPr lang="nl-NL" smtClean="0"/>
              <a:t>24-6-2025</a:t>
            </a:fld>
            <a:endParaRPr lang="nl-NL"/>
          </a:p>
        </p:txBody>
      </p:sp>
      <p:sp>
        <p:nvSpPr>
          <p:cNvPr id="5" name="Tijdelijke aanduiding voor voettekst 4">
            <a:extLst>
              <a:ext uri="{FF2B5EF4-FFF2-40B4-BE49-F238E27FC236}">
                <a16:creationId xmlns:a16="http://schemas.microsoft.com/office/drawing/2014/main" id="{D4616E1A-AA16-65F3-22C3-594726179642}"/>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D4C46BA6-D043-2769-4B7D-6DEBEC86122B}"/>
              </a:ext>
            </a:extLst>
          </p:cNvPr>
          <p:cNvSpPr>
            <a:spLocks noGrp="1"/>
          </p:cNvSpPr>
          <p:nvPr>
            <p:ph type="sldNum" sz="quarter" idx="12"/>
          </p:nvPr>
        </p:nvSpPr>
        <p:spPr/>
        <p:txBody>
          <a:bodyPr/>
          <a:lstStyle/>
          <a:p>
            <a:fld id="{6CF63F9C-AD37-4577-A48D-98A94BD69B5D}" type="slidenum">
              <a:rPr lang="nl-NL" smtClean="0"/>
              <a:t>‹nr.›</a:t>
            </a:fld>
            <a:endParaRPr lang="nl-NL"/>
          </a:p>
        </p:txBody>
      </p:sp>
    </p:spTree>
    <p:extLst>
      <p:ext uri="{BB962C8B-B14F-4D97-AF65-F5344CB8AC3E}">
        <p14:creationId xmlns:p14="http://schemas.microsoft.com/office/powerpoint/2010/main" val="4192651450"/>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50C1E20B-7B9B-116C-8E67-D17769464206}"/>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0DFAEF72-8E24-650D-7920-C98F43AAA81A}"/>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EE8A3A19-E83A-A5AF-C657-23C4759F0DF2}"/>
              </a:ext>
            </a:extLst>
          </p:cNvPr>
          <p:cNvSpPr>
            <a:spLocks noGrp="1"/>
          </p:cNvSpPr>
          <p:nvPr>
            <p:ph type="dt" sz="half" idx="10"/>
          </p:nvPr>
        </p:nvSpPr>
        <p:spPr/>
        <p:txBody>
          <a:bodyPr/>
          <a:lstStyle/>
          <a:p>
            <a:fld id="{C622E9E7-D427-4576-ACC6-33342421107F}" type="datetimeFigureOut">
              <a:rPr lang="nl-NL" smtClean="0"/>
              <a:t>24-6-2025</a:t>
            </a:fld>
            <a:endParaRPr lang="nl-NL"/>
          </a:p>
        </p:txBody>
      </p:sp>
      <p:sp>
        <p:nvSpPr>
          <p:cNvPr id="5" name="Tijdelijke aanduiding voor voettekst 4">
            <a:extLst>
              <a:ext uri="{FF2B5EF4-FFF2-40B4-BE49-F238E27FC236}">
                <a16:creationId xmlns:a16="http://schemas.microsoft.com/office/drawing/2014/main" id="{D966507B-267C-0A62-411B-AD6BAE4FD1DF}"/>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50DB8F8C-C15F-F0FA-DD03-6E6171300BA7}"/>
              </a:ext>
            </a:extLst>
          </p:cNvPr>
          <p:cNvSpPr>
            <a:spLocks noGrp="1"/>
          </p:cNvSpPr>
          <p:nvPr>
            <p:ph type="sldNum" sz="quarter" idx="12"/>
          </p:nvPr>
        </p:nvSpPr>
        <p:spPr/>
        <p:txBody>
          <a:bodyPr/>
          <a:lstStyle/>
          <a:p>
            <a:fld id="{6CF63F9C-AD37-4577-A48D-98A94BD69B5D}" type="slidenum">
              <a:rPr lang="nl-NL" smtClean="0"/>
              <a:t>‹nr.›</a:t>
            </a:fld>
            <a:endParaRPr lang="nl-NL"/>
          </a:p>
        </p:txBody>
      </p:sp>
    </p:spTree>
    <p:extLst>
      <p:ext uri="{BB962C8B-B14F-4D97-AF65-F5344CB8AC3E}">
        <p14:creationId xmlns:p14="http://schemas.microsoft.com/office/powerpoint/2010/main" val="832296240"/>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870250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userDrawn="1">
  <p:cSld name="1_Sectiekop">
    <p:spTree>
      <p:nvGrpSpPr>
        <p:cNvPr id="1" name=""/>
        <p:cNvGrpSpPr/>
        <p:nvPr/>
      </p:nvGrpSpPr>
      <p:grpSpPr>
        <a:xfrm>
          <a:off x="0" y="0"/>
          <a:ext cx="0" cy="0"/>
          <a:chOff x="0" y="0"/>
          <a:chExt cx="0" cy="0"/>
        </a:xfrm>
      </p:grpSpPr>
      <p:sp>
        <p:nvSpPr>
          <p:cNvPr id="7" name="Rechthoek 6"/>
          <p:cNvSpPr/>
          <p:nvPr userDrawn="1"/>
        </p:nvSpPr>
        <p:spPr>
          <a:xfrm>
            <a:off x="0" y="0"/>
            <a:ext cx="6096000" cy="6858000"/>
          </a:xfrm>
          <a:prstGeom prst="rect">
            <a:avLst/>
          </a:prstGeom>
          <a:solidFill>
            <a:srgbClr val="E700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nl-NL" sz="1800" kern="1200">
              <a:solidFill>
                <a:schemeClr val="lt1"/>
              </a:solidFill>
              <a:latin typeface="+mn-lt"/>
              <a:ea typeface="+mn-ea"/>
              <a:cs typeface="+mn-cs"/>
            </a:endParaRPr>
          </a:p>
        </p:txBody>
      </p:sp>
      <p:sp>
        <p:nvSpPr>
          <p:cNvPr id="2" name="Titel 1"/>
          <p:cNvSpPr>
            <a:spLocks noGrp="1"/>
          </p:cNvSpPr>
          <p:nvPr>
            <p:ph type="title"/>
          </p:nvPr>
        </p:nvSpPr>
        <p:spPr>
          <a:xfrm>
            <a:off x="634999" y="2636837"/>
            <a:ext cx="5003801" cy="1584325"/>
          </a:xfrm>
        </p:spPr>
        <p:txBody>
          <a:bodyPr anchor="t">
            <a:normAutofit/>
          </a:bodyPr>
          <a:lstStyle>
            <a:lvl1pPr algn="r">
              <a:defRPr sz="3600">
                <a:solidFill>
                  <a:schemeClr val="bg1"/>
                </a:solidFill>
              </a:defRPr>
            </a:lvl1pPr>
          </a:lstStyle>
          <a:p>
            <a:r>
              <a:rPr lang="nl-NL"/>
              <a:t>Klik om de stijl te bewerken</a:t>
            </a:r>
          </a:p>
        </p:txBody>
      </p:sp>
      <p:sp>
        <p:nvSpPr>
          <p:cNvPr id="3" name="Tijdelijke aanduiding voor tekst 2"/>
          <p:cNvSpPr>
            <a:spLocks noGrp="1"/>
          </p:cNvSpPr>
          <p:nvPr>
            <p:ph type="body" idx="1"/>
          </p:nvPr>
        </p:nvSpPr>
        <p:spPr>
          <a:xfrm>
            <a:off x="634999" y="4221162"/>
            <a:ext cx="5003801" cy="2000251"/>
          </a:xfrm>
        </p:spPr>
        <p:txBody>
          <a:bodyPr tIns="90000" rIns="100800"/>
          <a:lstStyle>
            <a:lvl1pPr marL="0" indent="0" algn="r">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 om de modelstijlen te bewerken</a:t>
            </a:r>
          </a:p>
        </p:txBody>
      </p:sp>
      <p:sp>
        <p:nvSpPr>
          <p:cNvPr id="9" name="Tijdelijke aanduiding voor tekst 8"/>
          <p:cNvSpPr>
            <a:spLocks noGrp="1"/>
          </p:cNvSpPr>
          <p:nvPr>
            <p:ph type="body" sz="quarter" idx="13" hasCustomPrompt="1"/>
          </p:nvPr>
        </p:nvSpPr>
        <p:spPr>
          <a:xfrm>
            <a:off x="634999" y="1171575"/>
            <a:ext cx="5003801" cy="1463674"/>
          </a:xfrm>
        </p:spPr>
        <p:txBody>
          <a:bodyPr rIns="0" anchor="b" anchorCtr="0">
            <a:normAutofit/>
          </a:bodyPr>
          <a:lstStyle>
            <a:lvl1pPr marL="0" indent="0" algn="r">
              <a:buNone/>
              <a:defRPr sz="9600" b="1" i="0">
                <a:solidFill>
                  <a:schemeClr val="bg1"/>
                </a:solidFill>
              </a:defRPr>
            </a:lvl1pPr>
            <a:lvl2pPr marL="313200" indent="0" algn="r">
              <a:buNone/>
              <a:defRPr/>
            </a:lvl2pPr>
            <a:lvl3pPr marL="630000" indent="0" algn="r">
              <a:buNone/>
              <a:defRPr/>
            </a:lvl3pPr>
            <a:lvl4pPr marL="943200" indent="0" algn="r">
              <a:buNone/>
              <a:defRPr/>
            </a:lvl4pPr>
            <a:lvl5pPr marL="1260000" indent="0" algn="r">
              <a:buNone/>
              <a:defRPr/>
            </a:lvl5pPr>
          </a:lstStyle>
          <a:p>
            <a:pPr lvl="0"/>
            <a:r>
              <a:rPr lang="nl-NL"/>
              <a:t>#</a:t>
            </a:r>
          </a:p>
        </p:txBody>
      </p:sp>
      <p:sp>
        <p:nvSpPr>
          <p:cNvPr id="13" name="Tijdelijke aanduiding voor dianummer 12"/>
          <p:cNvSpPr>
            <a:spLocks noGrp="1"/>
          </p:cNvSpPr>
          <p:nvPr>
            <p:ph type="sldNum" sz="quarter" idx="16"/>
          </p:nvPr>
        </p:nvSpPr>
        <p:spPr/>
        <p:txBody>
          <a:bodyPr/>
          <a:lstStyle/>
          <a:p>
            <a:fld id="{10A0A6AF-03C5-477E-939A-E28F7E7F05EA}" type="slidenum">
              <a:rPr lang="nl-NL" smtClean="0"/>
              <a:pPr/>
              <a:t>‹nr.›</a:t>
            </a:fld>
            <a:endParaRPr lang="nl-NL"/>
          </a:p>
        </p:txBody>
      </p:sp>
      <p:sp>
        <p:nvSpPr>
          <p:cNvPr id="15" name="Tijdelijke aanduiding voor voettekst 4"/>
          <p:cNvSpPr>
            <a:spLocks noGrp="1"/>
          </p:cNvSpPr>
          <p:nvPr>
            <p:ph type="ftr" sz="quarter" idx="3"/>
          </p:nvPr>
        </p:nvSpPr>
        <p:spPr>
          <a:xfrm>
            <a:off x="635000" y="6221413"/>
            <a:ext cx="5003800" cy="322075"/>
          </a:xfrm>
          <a:prstGeom prst="rect">
            <a:avLst/>
          </a:prstGeom>
        </p:spPr>
        <p:txBody>
          <a:bodyPr vert="horz" lIns="91440" tIns="45720" rIns="91440" bIns="45720" rtlCol="0" anchor="b" anchorCtr="0"/>
          <a:lstStyle>
            <a:lvl1pPr algn="l">
              <a:defRPr sz="1050">
                <a:solidFill>
                  <a:schemeClr val="bg1"/>
                </a:solidFill>
              </a:defRPr>
            </a:lvl1pPr>
          </a:lstStyle>
          <a:p>
            <a:fld id="{16A3CE9D-FB2B-49E3-B471-A7E48324FFB0}" type="datetime4">
              <a:rPr lang="nl-NL" smtClean="0"/>
              <a:pPr/>
              <a:t>24 juni 2025</a:t>
            </a:fld>
            <a:r>
              <a:rPr lang="en-US"/>
              <a:t> | </a:t>
            </a:r>
            <a:r>
              <a:rPr lang="en-US" err="1"/>
              <a:t>Voettekst</a:t>
            </a:r>
            <a:endParaRPr lang="nl-NL"/>
          </a:p>
        </p:txBody>
      </p:sp>
      <p:pic>
        <p:nvPicPr>
          <p:cNvPr id="11" name="Afbeelding 10" descr="RO_vervolgpagina_Logo_2_RGB_pos__aangepast.png"/>
          <p:cNvPicPr>
            <a:picLocks noChangeAspect="1"/>
          </p:cNvPicPr>
          <p:nvPr userDrawn="1"/>
        </p:nvPicPr>
        <p:blipFill>
          <a:blip r:embed="rId2" cstate="print"/>
          <a:stretch>
            <a:fillRect/>
          </a:stretch>
        </p:blipFill>
        <p:spPr>
          <a:xfrm>
            <a:off x="0" y="0"/>
            <a:ext cx="12192000" cy="1057656"/>
          </a:xfrm>
          <a:prstGeom prst="rect">
            <a:avLst/>
          </a:prstGeom>
        </p:spPr>
      </p:pic>
    </p:spTree>
    <p:extLst>
      <p:ext uri="{BB962C8B-B14F-4D97-AF65-F5344CB8AC3E}">
        <p14:creationId xmlns:p14="http://schemas.microsoft.com/office/powerpoint/2010/main" val="3014300337"/>
      </p:ext>
    </p:extLst>
  </p:cSld>
  <p:clrMapOvr>
    <a:masterClrMapping/>
  </p:clrMapOvr>
  <p:extLst>
    <p:ext uri="{DCECCB84-F9BA-43D5-87BE-67443E8EF086}">
      <p15:sldGuideLst xmlns:p15="http://schemas.microsoft.com/office/powerpoint/2012/main">
        <p15:guide id="1" orient="horz" pos="1661">
          <p15:clr>
            <a:srgbClr val="FBAE40"/>
          </p15:clr>
        </p15:guide>
        <p15:guide id="2" orient="horz" pos="2659">
          <p15:clr>
            <a:srgbClr val="FBAE40"/>
          </p15:clr>
        </p15:guide>
      </p15:sldGuideLst>
    </p:ext>
  </p:extLst>
</p:sldLayout>
</file>

<file path=ppt/slideLayouts/slideLayout59.xml><?xml version="1.0" encoding="utf-8"?>
<p:sldLayout xmlns:a="http://schemas.openxmlformats.org/drawingml/2006/main" xmlns:r="http://schemas.openxmlformats.org/officeDocument/2006/relationships" xmlns:p="http://schemas.openxmlformats.org/presentationml/2006/main" userDrawn="1">
  <p:cSld name="Afbeelding verticaal kleur">
    <p:spTree>
      <p:nvGrpSpPr>
        <p:cNvPr id="1" name=""/>
        <p:cNvGrpSpPr/>
        <p:nvPr/>
      </p:nvGrpSpPr>
      <p:grpSpPr>
        <a:xfrm>
          <a:off x="0" y="0"/>
          <a:ext cx="0" cy="0"/>
          <a:chOff x="0" y="0"/>
          <a:chExt cx="0" cy="0"/>
        </a:xfrm>
      </p:grpSpPr>
      <p:sp>
        <p:nvSpPr>
          <p:cNvPr id="7" name="Rechthoek 6"/>
          <p:cNvSpPr/>
          <p:nvPr userDrawn="1"/>
        </p:nvSpPr>
        <p:spPr>
          <a:xfrm>
            <a:off x="0" y="0"/>
            <a:ext cx="6096000" cy="6858000"/>
          </a:xfrm>
          <a:prstGeom prst="rect">
            <a:avLst/>
          </a:prstGeom>
          <a:solidFill>
            <a:srgbClr val="E700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ctr" defTabSz="914400" rtl="0" eaLnBrk="1" latinLnBrk="0" hangingPunct="1">
              <a:buFont typeface="Arial" charset="0"/>
              <a:buNone/>
            </a:pPr>
            <a:endParaRPr lang="nl-NL" sz="1800" kern="1200">
              <a:solidFill>
                <a:schemeClr val="lt1"/>
              </a:solidFill>
              <a:latin typeface="+mn-lt"/>
              <a:ea typeface="+mn-ea"/>
              <a:cs typeface="+mn-cs"/>
            </a:endParaRPr>
          </a:p>
        </p:txBody>
      </p:sp>
      <p:sp>
        <p:nvSpPr>
          <p:cNvPr id="10" name="Tijdelijke aanduiding voor tekst 9"/>
          <p:cNvSpPr>
            <a:spLocks noGrp="1"/>
          </p:cNvSpPr>
          <p:nvPr>
            <p:ph type="body" sz="quarter" idx="15"/>
          </p:nvPr>
        </p:nvSpPr>
        <p:spPr>
          <a:xfrm>
            <a:off x="635000" y="2289600"/>
            <a:ext cx="5005388" cy="3935413"/>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defRPr>
                <a:solidFill>
                  <a:schemeClr val="bg1"/>
                </a:solidFill>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2" name="Titel 1"/>
          <p:cNvSpPr>
            <a:spLocks noGrp="1"/>
          </p:cNvSpPr>
          <p:nvPr>
            <p:ph type="title"/>
          </p:nvPr>
        </p:nvSpPr>
        <p:spPr>
          <a:xfrm>
            <a:off x="634206" y="1051200"/>
            <a:ext cx="5004594" cy="948047"/>
          </a:xfrm>
        </p:spPr>
        <p:txBody>
          <a:bodyPr/>
          <a:lstStyle>
            <a:lvl1pPr>
              <a:defRPr>
                <a:solidFill>
                  <a:schemeClr val="bg1"/>
                </a:solidFill>
              </a:defRPr>
            </a:lvl1pPr>
          </a:lstStyle>
          <a:p>
            <a:r>
              <a:rPr lang="nl-NL"/>
              <a:t>Klik om de stijl te bewerken</a:t>
            </a:r>
          </a:p>
        </p:txBody>
      </p:sp>
      <p:sp>
        <p:nvSpPr>
          <p:cNvPr id="13" name="Tijdelijke aanduiding voor dianummer 14"/>
          <p:cNvSpPr>
            <a:spLocks noGrp="1"/>
          </p:cNvSpPr>
          <p:nvPr>
            <p:ph type="sldNum" sz="quarter" idx="27"/>
          </p:nvPr>
        </p:nvSpPr>
        <p:spPr>
          <a:xfrm>
            <a:off x="6553199" y="6221413"/>
            <a:ext cx="5005389" cy="322075"/>
          </a:xfrm>
        </p:spPr>
        <p:txBody>
          <a:bodyPr/>
          <a:lstStyle>
            <a:lvl1pPr>
              <a:defRPr>
                <a:solidFill>
                  <a:schemeClr val="bg1"/>
                </a:solidFill>
              </a:defRPr>
            </a:lvl1pPr>
          </a:lstStyle>
          <a:p>
            <a:fld id="{10A0A6AF-03C5-477E-939A-E28F7E7F05EA}" type="slidenum">
              <a:rPr lang="nl-NL" smtClean="0"/>
              <a:pPr/>
              <a:t>‹nr.›</a:t>
            </a:fld>
            <a:endParaRPr lang="nl-NL"/>
          </a:p>
        </p:txBody>
      </p:sp>
      <p:sp>
        <p:nvSpPr>
          <p:cNvPr id="15" name="Tijdelijke aanduiding voor voettekst 4"/>
          <p:cNvSpPr>
            <a:spLocks noGrp="1"/>
          </p:cNvSpPr>
          <p:nvPr>
            <p:ph type="ftr" sz="quarter" idx="3"/>
          </p:nvPr>
        </p:nvSpPr>
        <p:spPr>
          <a:xfrm>
            <a:off x="635000" y="6221413"/>
            <a:ext cx="5003800" cy="322075"/>
          </a:xfrm>
          <a:prstGeom prst="rect">
            <a:avLst/>
          </a:prstGeom>
        </p:spPr>
        <p:txBody>
          <a:bodyPr vert="horz" lIns="91440" tIns="45720" rIns="91440" bIns="45720" rtlCol="0" anchor="b" anchorCtr="0"/>
          <a:lstStyle>
            <a:lvl1pPr algn="l">
              <a:defRPr sz="1050">
                <a:solidFill>
                  <a:schemeClr val="bg1"/>
                </a:solidFill>
              </a:defRPr>
            </a:lvl1pPr>
          </a:lstStyle>
          <a:p>
            <a:fld id="{16A3CE9D-FB2B-49E3-B471-A7E48324FFB0}" type="datetime4">
              <a:rPr lang="nl-NL" smtClean="0"/>
              <a:pPr/>
              <a:t>24 juni 2025</a:t>
            </a:fld>
            <a:r>
              <a:rPr lang="en-US"/>
              <a:t> | </a:t>
            </a:r>
            <a:r>
              <a:rPr lang="en-US" err="1"/>
              <a:t>Voettekst</a:t>
            </a:r>
            <a:endParaRPr lang="nl-NL"/>
          </a:p>
        </p:txBody>
      </p:sp>
      <p:sp>
        <p:nvSpPr>
          <p:cNvPr id="9" name="Tijdelijke aanduiding voor afbeelding 9"/>
          <p:cNvSpPr>
            <a:spLocks noGrp="1"/>
          </p:cNvSpPr>
          <p:nvPr>
            <p:ph type="pic" sz="quarter" idx="24"/>
          </p:nvPr>
        </p:nvSpPr>
        <p:spPr>
          <a:xfrm>
            <a:off x="6095288" y="-2381"/>
            <a:ext cx="6096712" cy="6860381"/>
          </a:xfrm>
          <a:custGeom>
            <a:avLst/>
            <a:gdLst>
              <a:gd name="connsiteX0" fmla="*/ 229238 w 6096000"/>
              <a:gd name="connsiteY0" fmla="*/ 0 h 6860381"/>
              <a:gd name="connsiteX1" fmla="*/ 6091238 w 6096000"/>
              <a:gd name="connsiteY1" fmla="*/ 0 h 6860381"/>
              <a:gd name="connsiteX2" fmla="*/ 6091238 w 6096000"/>
              <a:gd name="connsiteY2" fmla="*/ 2381 h 6860381"/>
              <a:gd name="connsiteX3" fmla="*/ 6096000 w 6096000"/>
              <a:gd name="connsiteY3" fmla="*/ 2381 h 6860381"/>
              <a:gd name="connsiteX4" fmla="*/ 6096000 w 6096000"/>
              <a:gd name="connsiteY4" fmla="*/ 6860381 h 6860381"/>
              <a:gd name="connsiteX5" fmla="*/ 6095999 w 6096000"/>
              <a:gd name="connsiteY5" fmla="*/ 6860381 h 6860381"/>
              <a:gd name="connsiteX6" fmla="*/ 3832225 w 6096000"/>
              <a:gd name="connsiteY6" fmla="*/ 6860381 h 6860381"/>
              <a:gd name="connsiteX7" fmla="*/ 232201 w 6096000"/>
              <a:gd name="connsiteY7" fmla="*/ 6860381 h 6860381"/>
              <a:gd name="connsiteX8" fmla="*/ 232201 w 6096000"/>
              <a:gd name="connsiteY8" fmla="*/ 6626381 h 6860381"/>
              <a:gd name="connsiteX9" fmla="*/ 0 w 6096000"/>
              <a:gd name="connsiteY9" fmla="*/ 6626381 h 6860381"/>
              <a:gd name="connsiteX10" fmla="*/ 0 w 6096000"/>
              <a:gd name="connsiteY10" fmla="*/ 5488781 h 6860381"/>
              <a:gd name="connsiteX11" fmla="*/ 1 w 6096000"/>
              <a:gd name="connsiteY11" fmla="*/ 5488781 h 6860381"/>
              <a:gd name="connsiteX12" fmla="*/ 1 w 6096000"/>
              <a:gd name="connsiteY12" fmla="*/ 948531 h 6860381"/>
              <a:gd name="connsiteX13" fmla="*/ 1 w 6096000"/>
              <a:gd name="connsiteY13" fmla="*/ 711200 h 6860381"/>
              <a:gd name="connsiteX14" fmla="*/ 1 w 6096000"/>
              <a:gd name="connsiteY14" fmla="*/ 2381 h 6860381"/>
              <a:gd name="connsiteX15" fmla="*/ 2 w 6096000"/>
              <a:gd name="connsiteY15" fmla="*/ 2381 h 6860381"/>
              <a:gd name="connsiteX16" fmla="*/ 2 w 6096000"/>
              <a:gd name="connsiteY16" fmla="*/ 711994 h 6860381"/>
              <a:gd name="connsiteX17" fmla="*/ 233366 w 6096000"/>
              <a:gd name="connsiteY17" fmla="*/ 711994 h 6860381"/>
              <a:gd name="connsiteX18" fmla="*/ 233366 w 6096000"/>
              <a:gd name="connsiteY18" fmla="*/ 2381 h 6860381"/>
              <a:gd name="connsiteX19" fmla="*/ 229238 w 6096000"/>
              <a:gd name="connsiteY19" fmla="*/ 2381 h 6860381"/>
              <a:gd name="connsiteX0" fmla="*/ 229950 w 6096712"/>
              <a:gd name="connsiteY0" fmla="*/ 0 h 6860381"/>
              <a:gd name="connsiteX1" fmla="*/ 6091950 w 6096712"/>
              <a:gd name="connsiteY1" fmla="*/ 0 h 6860381"/>
              <a:gd name="connsiteX2" fmla="*/ 6091950 w 6096712"/>
              <a:gd name="connsiteY2" fmla="*/ 2381 h 6860381"/>
              <a:gd name="connsiteX3" fmla="*/ 6096712 w 6096712"/>
              <a:gd name="connsiteY3" fmla="*/ 2381 h 6860381"/>
              <a:gd name="connsiteX4" fmla="*/ 6096712 w 6096712"/>
              <a:gd name="connsiteY4" fmla="*/ 6860381 h 6860381"/>
              <a:gd name="connsiteX5" fmla="*/ 6096711 w 6096712"/>
              <a:gd name="connsiteY5" fmla="*/ 6860381 h 6860381"/>
              <a:gd name="connsiteX6" fmla="*/ 3832937 w 6096712"/>
              <a:gd name="connsiteY6" fmla="*/ 6860381 h 6860381"/>
              <a:gd name="connsiteX7" fmla="*/ 232913 w 6096712"/>
              <a:gd name="connsiteY7" fmla="*/ 6860381 h 6860381"/>
              <a:gd name="connsiteX8" fmla="*/ 0 w 6096712"/>
              <a:gd name="connsiteY8" fmla="*/ 6860381 h 6860381"/>
              <a:gd name="connsiteX9" fmla="*/ 712 w 6096712"/>
              <a:gd name="connsiteY9" fmla="*/ 6626381 h 6860381"/>
              <a:gd name="connsiteX10" fmla="*/ 712 w 6096712"/>
              <a:gd name="connsiteY10" fmla="*/ 5488781 h 6860381"/>
              <a:gd name="connsiteX11" fmla="*/ 713 w 6096712"/>
              <a:gd name="connsiteY11" fmla="*/ 5488781 h 6860381"/>
              <a:gd name="connsiteX12" fmla="*/ 713 w 6096712"/>
              <a:gd name="connsiteY12" fmla="*/ 948531 h 6860381"/>
              <a:gd name="connsiteX13" fmla="*/ 713 w 6096712"/>
              <a:gd name="connsiteY13" fmla="*/ 711200 h 6860381"/>
              <a:gd name="connsiteX14" fmla="*/ 713 w 6096712"/>
              <a:gd name="connsiteY14" fmla="*/ 2381 h 6860381"/>
              <a:gd name="connsiteX15" fmla="*/ 714 w 6096712"/>
              <a:gd name="connsiteY15" fmla="*/ 2381 h 6860381"/>
              <a:gd name="connsiteX16" fmla="*/ 714 w 6096712"/>
              <a:gd name="connsiteY16" fmla="*/ 711994 h 6860381"/>
              <a:gd name="connsiteX17" fmla="*/ 234078 w 6096712"/>
              <a:gd name="connsiteY17" fmla="*/ 711994 h 6860381"/>
              <a:gd name="connsiteX18" fmla="*/ 234078 w 6096712"/>
              <a:gd name="connsiteY18" fmla="*/ 2381 h 6860381"/>
              <a:gd name="connsiteX19" fmla="*/ 229950 w 6096712"/>
              <a:gd name="connsiteY19" fmla="*/ 2381 h 6860381"/>
              <a:gd name="connsiteX20" fmla="*/ 229950 w 6096712"/>
              <a:gd name="connsiteY20" fmla="*/ 0 h 68603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096712" h="6860381">
                <a:moveTo>
                  <a:pt x="229950" y="0"/>
                </a:moveTo>
                <a:lnTo>
                  <a:pt x="6091950" y="0"/>
                </a:lnTo>
                <a:lnTo>
                  <a:pt x="6091950" y="2381"/>
                </a:lnTo>
                <a:lnTo>
                  <a:pt x="6096712" y="2381"/>
                </a:lnTo>
                <a:lnTo>
                  <a:pt x="6096712" y="6860381"/>
                </a:lnTo>
                <a:lnTo>
                  <a:pt x="6096711" y="6860381"/>
                </a:lnTo>
                <a:lnTo>
                  <a:pt x="3832937" y="6860381"/>
                </a:lnTo>
                <a:lnTo>
                  <a:pt x="232913" y="6860381"/>
                </a:lnTo>
                <a:lnTo>
                  <a:pt x="0" y="6860381"/>
                </a:lnTo>
                <a:cubicBezTo>
                  <a:pt x="237" y="6782381"/>
                  <a:pt x="475" y="6704381"/>
                  <a:pt x="712" y="6626381"/>
                </a:cubicBezTo>
                <a:lnTo>
                  <a:pt x="712" y="5488781"/>
                </a:lnTo>
                <a:lnTo>
                  <a:pt x="713" y="5488781"/>
                </a:lnTo>
                <a:lnTo>
                  <a:pt x="713" y="948531"/>
                </a:lnTo>
                <a:lnTo>
                  <a:pt x="713" y="711200"/>
                </a:lnTo>
                <a:lnTo>
                  <a:pt x="713" y="2381"/>
                </a:lnTo>
                <a:lnTo>
                  <a:pt x="714" y="2381"/>
                </a:lnTo>
                <a:lnTo>
                  <a:pt x="714" y="711994"/>
                </a:lnTo>
                <a:lnTo>
                  <a:pt x="234078" y="711994"/>
                </a:lnTo>
                <a:lnTo>
                  <a:pt x="234078" y="2381"/>
                </a:lnTo>
                <a:lnTo>
                  <a:pt x="229950" y="2381"/>
                </a:lnTo>
                <a:lnTo>
                  <a:pt x="229950" y="0"/>
                </a:lnTo>
                <a:close/>
              </a:path>
            </a:pathLst>
          </a:custGeom>
          <a:solidFill>
            <a:schemeClr val="bg1">
              <a:lumMod val="85000"/>
            </a:schemeClr>
          </a:solidFill>
        </p:spPr>
        <p:txBody>
          <a:bodyPr wrap="square" anchor="ctr" anchorCtr="0">
            <a:noAutofit/>
          </a:bodyPr>
          <a:lstStyle/>
          <a:p>
            <a:r>
              <a:rPr lang="nl-NL"/>
              <a:t>Klik op het pictogram als u een afbeelding wilt toevoegen</a:t>
            </a:r>
          </a:p>
        </p:txBody>
      </p:sp>
      <p:pic>
        <p:nvPicPr>
          <p:cNvPr id="14" name="Afbeelding 13" descr="RO_vervolgpagina_Logo_2_RGB_pos__aangepast.png"/>
          <p:cNvPicPr>
            <a:picLocks noChangeAspect="1"/>
          </p:cNvPicPr>
          <p:nvPr userDrawn="1"/>
        </p:nvPicPr>
        <p:blipFill>
          <a:blip r:embed="rId2" cstate="print"/>
          <a:stretch>
            <a:fillRect/>
          </a:stretch>
        </p:blipFill>
        <p:spPr>
          <a:xfrm>
            <a:off x="0" y="0"/>
            <a:ext cx="12192000" cy="1057656"/>
          </a:xfrm>
          <a:prstGeom prst="rect">
            <a:avLst/>
          </a:prstGeom>
        </p:spPr>
      </p:pic>
      <p:sp>
        <p:nvSpPr>
          <p:cNvPr id="11" name="Tijdelijke aanduiding voor dianummer 14"/>
          <p:cNvSpPr txBox="1">
            <a:spLocks/>
          </p:cNvSpPr>
          <p:nvPr userDrawn="1"/>
        </p:nvSpPr>
        <p:spPr>
          <a:xfrm>
            <a:off x="6552000" y="6220800"/>
            <a:ext cx="5005389" cy="322075"/>
          </a:xfrm>
          <a:prstGeom prst="rect">
            <a:avLst/>
          </a:prstGeom>
        </p:spPr>
        <p:txBody>
          <a:bodyPr vert="horz" lIns="91440" tIns="45720" rIns="0" bIns="45720" rtlCol="0" anchor="b" anchorCtr="0"/>
          <a:lstStyle>
            <a:lvl1pPr>
              <a:defRPr>
                <a:solidFill>
                  <a:schemeClr val="bg1"/>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10A0A6AF-03C5-477E-939A-E28F7E7F05EA}" type="slidenum">
              <a:rPr kumimoji="0" lang="nl-NL" sz="1050" b="0" i="0" u="none" strike="noStrike" kern="1200" cap="none" spc="0" normalizeH="0" baseline="0" noProof="0" smtClean="0">
                <a:ln>
                  <a:noFill/>
                </a:ln>
                <a:solidFill>
                  <a:schemeClr val="bg1"/>
                </a:solidFill>
                <a:effectLst/>
                <a:uLnTx/>
                <a:uFillTx/>
                <a:latin typeface="+mn-l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‹nr.›</a:t>
            </a:fld>
            <a:endParaRPr kumimoji="0" lang="nl-NL" sz="1050" b="0" i="0" u="none" strike="noStrike" kern="1200" cap="none" spc="0" normalizeH="0" baseline="0" noProof="0">
              <a:ln>
                <a:noFill/>
              </a:ln>
              <a:solidFill>
                <a:schemeClr val="bg1"/>
              </a:solidFill>
              <a:effectLst/>
              <a:uLnTx/>
              <a:uFillTx/>
              <a:latin typeface="+mn-lt"/>
              <a:ea typeface="+mn-ea"/>
              <a:cs typeface="+mn-cs"/>
            </a:endParaRPr>
          </a:p>
        </p:txBody>
      </p:sp>
    </p:spTree>
    <p:extLst>
      <p:ext uri="{BB962C8B-B14F-4D97-AF65-F5344CB8AC3E}">
        <p14:creationId xmlns:p14="http://schemas.microsoft.com/office/powerpoint/2010/main" val="3287871520"/>
      </p:ext>
    </p:extLst>
  </p:cSld>
  <p:clrMapOvr>
    <a:masterClrMapping/>
  </p:clrMapOvr>
  <p:extLst>
    <p:ext uri="{DCECCB84-F9BA-43D5-87BE-67443E8EF086}">
      <p15:sldGuideLst xmlns:p15="http://schemas.microsoft.com/office/powerpoint/2012/main">
        <p15:guide id="1" orient="horz" pos="1661">
          <p15:clr>
            <a:srgbClr val="FBAE40"/>
          </p15:clr>
        </p15:guide>
        <p15:guide id="2" orient="horz" pos="2659">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eldia 2 - Aw">
    <p:spTree>
      <p:nvGrpSpPr>
        <p:cNvPr id="1" name=""/>
        <p:cNvGrpSpPr/>
        <p:nvPr/>
      </p:nvGrpSpPr>
      <p:grpSpPr>
        <a:xfrm>
          <a:off x="0" y="0"/>
          <a:ext cx="0" cy="0"/>
          <a:chOff x="0" y="0"/>
          <a:chExt cx="0" cy="0"/>
        </a:xfrm>
      </p:grpSpPr>
      <p:sp>
        <p:nvSpPr>
          <p:cNvPr id="32" name="Tijdelijke aanduiding voor afbeelding 31"/>
          <p:cNvSpPr>
            <a:spLocks noGrp="1"/>
          </p:cNvSpPr>
          <p:nvPr>
            <p:ph type="pic" sz="quarter" idx="22"/>
          </p:nvPr>
        </p:nvSpPr>
        <p:spPr>
          <a:xfrm>
            <a:off x="1" y="0"/>
            <a:ext cx="6101952" cy="6858000"/>
          </a:xfrm>
          <a:custGeom>
            <a:avLst/>
            <a:gdLst>
              <a:gd name="connsiteX0" fmla="*/ 0 w 6099175"/>
              <a:gd name="connsiteY0" fmla="*/ 0 h 6858000"/>
              <a:gd name="connsiteX1" fmla="*/ 5776763 w 6099175"/>
              <a:gd name="connsiteY1" fmla="*/ 0 h 6858000"/>
              <a:gd name="connsiteX2" fmla="*/ 5776763 w 6099175"/>
              <a:gd name="connsiteY2" fmla="*/ 1144800 h 6858000"/>
              <a:gd name="connsiteX3" fmla="*/ 6099175 w 6099175"/>
              <a:gd name="connsiteY3" fmla="*/ 1144800 h 6858000"/>
              <a:gd name="connsiteX4" fmla="*/ 6099175 w 6099175"/>
              <a:gd name="connsiteY4" fmla="*/ 6541200 h 6858000"/>
              <a:gd name="connsiteX5" fmla="*/ 5776595 w 6099175"/>
              <a:gd name="connsiteY5" fmla="*/ 6541200 h 6858000"/>
              <a:gd name="connsiteX6" fmla="*/ 5776595 w 6099175"/>
              <a:gd name="connsiteY6" fmla="*/ 6858000 h 6858000"/>
              <a:gd name="connsiteX7" fmla="*/ 0 w 6099175"/>
              <a:gd name="connsiteY7" fmla="*/ 6858000 h 6858000"/>
              <a:gd name="connsiteX0" fmla="*/ 0 w 6099175"/>
              <a:gd name="connsiteY0" fmla="*/ 0 h 6858000"/>
              <a:gd name="connsiteX1" fmla="*/ 5776763 w 6099175"/>
              <a:gd name="connsiteY1" fmla="*/ 0 h 6858000"/>
              <a:gd name="connsiteX2" fmla="*/ 5776763 w 6099175"/>
              <a:gd name="connsiteY2" fmla="*/ 1144800 h 6858000"/>
              <a:gd name="connsiteX3" fmla="*/ 6099175 w 6099175"/>
              <a:gd name="connsiteY3" fmla="*/ 1144800 h 6858000"/>
              <a:gd name="connsiteX4" fmla="*/ 6099175 w 6099175"/>
              <a:gd name="connsiteY4" fmla="*/ 6541200 h 6858000"/>
              <a:gd name="connsiteX5" fmla="*/ 6094647 w 6099175"/>
              <a:gd name="connsiteY5" fmla="*/ 6858000 h 6858000"/>
              <a:gd name="connsiteX6" fmla="*/ 5776595 w 6099175"/>
              <a:gd name="connsiteY6" fmla="*/ 6858000 h 6858000"/>
              <a:gd name="connsiteX7" fmla="*/ 0 w 6099175"/>
              <a:gd name="connsiteY7" fmla="*/ 6858000 h 6858000"/>
              <a:gd name="connsiteX8" fmla="*/ 0 w 6099175"/>
              <a:gd name="connsiteY8" fmla="*/ 0 h 6858000"/>
              <a:gd name="connsiteX0" fmla="*/ 0 w 6099175"/>
              <a:gd name="connsiteY0" fmla="*/ 0 h 6858000"/>
              <a:gd name="connsiteX1" fmla="*/ 5776763 w 6099175"/>
              <a:gd name="connsiteY1" fmla="*/ 0 h 6858000"/>
              <a:gd name="connsiteX2" fmla="*/ 5782373 w 6099175"/>
              <a:gd name="connsiteY2" fmla="*/ 1161630 h 6858000"/>
              <a:gd name="connsiteX3" fmla="*/ 6099175 w 6099175"/>
              <a:gd name="connsiteY3" fmla="*/ 1144800 h 6858000"/>
              <a:gd name="connsiteX4" fmla="*/ 6099175 w 6099175"/>
              <a:gd name="connsiteY4" fmla="*/ 6541200 h 6858000"/>
              <a:gd name="connsiteX5" fmla="*/ 6094647 w 6099175"/>
              <a:gd name="connsiteY5" fmla="*/ 6858000 h 6858000"/>
              <a:gd name="connsiteX6" fmla="*/ 5776595 w 6099175"/>
              <a:gd name="connsiteY6" fmla="*/ 6858000 h 6858000"/>
              <a:gd name="connsiteX7" fmla="*/ 0 w 6099175"/>
              <a:gd name="connsiteY7" fmla="*/ 6858000 h 6858000"/>
              <a:gd name="connsiteX8" fmla="*/ 0 w 6099175"/>
              <a:gd name="connsiteY8" fmla="*/ 0 h 6858000"/>
              <a:gd name="connsiteX0" fmla="*/ 0 w 6099175"/>
              <a:gd name="connsiteY0" fmla="*/ 0 h 6858000"/>
              <a:gd name="connsiteX1" fmla="*/ 5776763 w 6099175"/>
              <a:gd name="connsiteY1" fmla="*/ 0 h 6858000"/>
              <a:gd name="connsiteX2" fmla="*/ 5782373 w 6099175"/>
              <a:gd name="connsiteY2" fmla="*/ 1161630 h 6858000"/>
              <a:gd name="connsiteX3" fmla="*/ 6099175 w 6099175"/>
              <a:gd name="connsiteY3" fmla="*/ 1161630 h 6858000"/>
              <a:gd name="connsiteX4" fmla="*/ 6099175 w 6099175"/>
              <a:gd name="connsiteY4" fmla="*/ 6541200 h 6858000"/>
              <a:gd name="connsiteX5" fmla="*/ 6094647 w 6099175"/>
              <a:gd name="connsiteY5" fmla="*/ 6858000 h 6858000"/>
              <a:gd name="connsiteX6" fmla="*/ 5776595 w 6099175"/>
              <a:gd name="connsiteY6" fmla="*/ 6858000 h 6858000"/>
              <a:gd name="connsiteX7" fmla="*/ 0 w 6099175"/>
              <a:gd name="connsiteY7" fmla="*/ 6858000 h 6858000"/>
              <a:gd name="connsiteX8" fmla="*/ 0 w 6099175"/>
              <a:gd name="connsiteY8" fmla="*/ 0 h 6858000"/>
              <a:gd name="connsiteX0" fmla="*/ 0 w 6099175"/>
              <a:gd name="connsiteY0" fmla="*/ 0 h 6858000"/>
              <a:gd name="connsiteX1" fmla="*/ 5776763 w 6099175"/>
              <a:gd name="connsiteY1" fmla="*/ 0 h 6858000"/>
              <a:gd name="connsiteX2" fmla="*/ 5782373 w 6099175"/>
              <a:gd name="connsiteY2" fmla="*/ 1301480 h 6858000"/>
              <a:gd name="connsiteX3" fmla="*/ 6099175 w 6099175"/>
              <a:gd name="connsiteY3" fmla="*/ 1161630 h 6858000"/>
              <a:gd name="connsiteX4" fmla="*/ 6099175 w 6099175"/>
              <a:gd name="connsiteY4" fmla="*/ 6541200 h 6858000"/>
              <a:gd name="connsiteX5" fmla="*/ 6094647 w 6099175"/>
              <a:gd name="connsiteY5" fmla="*/ 6858000 h 6858000"/>
              <a:gd name="connsiteX6" fmla="*/ 5776595 w 6099175"/>
              <a:gd name="connsiteY6" fmla="*/ 6858000 h 6858000"/>
              <a:gd name="connsiteX7" fmla="*/ 0 w 6099175"/>
              <a:gd name="connsiteY7" fmla="*/ 6858000 h 6858000"/>
              <a:gd name="connsiteX8" fmla="*/ 0 w 6099175"/>
              <a:gd name="connsiteY8" fmla="*/ 0 h 6858000"/>
              <a:gd name="connsiteX0" fmla="*/ 0 w 6099175"/>
              <a:gd name="connsiteY0" fmla="*/ 0 h 6858000"/>
              <a:gd name="connsiteX1" fmla="*/ 5776763 w 6099175"/>
              <a:gd name="connsiteY1" fmla="*/ 0 h 6858000"/>
              <a:gd name="connsiteX2" fmla="*/ 5782373 w 6099175"/>
              <a:gd name="connsiteY2" fmla="*/ 1301480 h 6858000"/>
              <a:gd name="connsiteX3" fmla="*/ 6099175 w 6099175"/>
              <a:gd name="connsiteY3" fmla="*/ 1312237 h 6858000"/>
              <a:gd name="connsiteX4" fmla="*/ 6099175 w 6099175"/>
              <a:gd name="connsiteY4" fmla="*/ 6541200 h 6858000"/>
              <a:gd name="connsiteX5" fmla="*/ 6094647 w 6099175"/>
              <a:gd name="connsiteY5" fmla="*/ 6858000 h 6858000"/>
              <a:gd name="connsiteX6" fmla="*/ 5776595 w 6099175"/>
              <a:gd name="connsiteY6" fmla="*/ 6858000 h 6858000"/>
              <a:gd name="connsiteX7" fmla="*/ 0 w 6099175"/>
              <a:gd name="connsiteY7" fmla="*/ 6858000 h 6858000"/>
              <a:gd name="connsiteX8" fmla="*/ 0 w 6099175"/>
              <a:gd name="connsiteY8" fmla="*/ 0 h 6858000"/>
              <a:gd name="connsiteX0" fmla="*/ 0 w 6099175"/>
              <a:gd name="connsiteY0" fmla="*/ 0 h 6858000"/>
              <a:gd name="connsiteX1" fmla="*/ 5776763 w 6099175"/>
              <a:gd name="connsiteY1" fmla="*/ 0 h 6858000"/>
              <a:gd name="connsiteX2" fmla="*/ 5782373 w 6099175"/>
              <a:gd name="connsiteY2" fmla="*/ 1301480 h 6858000"/>
              <a:gd name="connsiteX3" fmla="*/ 6084545 w 6099175"/>
              <a:gd name="connsiteY3" fmla="*/ 1268346 h 6858000"/>
              <a:gd name="connsiteX4" fmla="*/ 6099175 w 6099175"/>
              <a:gd name="connsiteY4" fmla="*/ 6541200 h 6858000"/>
              <a:gd name="connsiteX5" fmla="*/ 6094647 w 6099175"/>
              <a:gd name="connsiteY5" fmla="*/ 6858000 h 6858000"/>
              <a:gd name="connsiteX6" fmla="*/ 5776595 w 6099175"/>
              <a:gd name="connsiteY6" fmla="*/ 6858000 h 6858000"/>
              <a:gd name="connsiteX7" fmla="*/ 0 w 6099175"/>
              <a:gd name="connsiteY7" fmla="*/ 6858000 h 6858000"/>
              <a:gd name="connsiteX8" fmla="*/ 0 w 6099175"/>
              <a:gd name="connsiteY8" fmla="*/ 0 h 6858000"/>
              <a:gd name="connsiteX0" fmla="*/ 0 w 6099175"/>
              <a:gd name="connsiteY0" fmla="*/ 0 h 6858000"/>
              <a:gd name="connsiteX1" fmla="*/ 5776763 w 6099175"/>
              <a:gd name="connsiteY1" fmla="*/ 0 h 6858000"/>
              <a:gd name="connsiteX2" fmla="*/ 5782373 w 6099175"/>
              <a:gd name="connsiteY2" fmla="*/ 1264904 h 6858000"/>
              <a:gd name="connsiteX3" fmla="*/ 6084545 w 6099175"/>
              <a:gd name="connsiteY3" fmla="*/ 1268346 h 6858000"/>
              <a:gd name="connsiteX4" fmla="*/ 6099175 w 6099175"/>
              <a:gd name="connsiteY4" fmla="*/ 6541200 h 6858000"/>
              <a:gd name="connsiteX5" fmla="*/ 6094647 w 6099175"/>
              <a:gd name="connsiteY5" fmla="*/ 6858000 h 6858000"/>
              <a:gd name="connsiteX6" fmla="*/ 5776595 w 6099175"/>
              <a:gd name="connsiteY6" fmla="*/ 6858000 h 6858000"/>
              <a:gd name="connsiteX7" fmla="*/ 0 w 6099175"/>
              <a:gd name="connsiteY7" fmla="*/ 6858000 h 6858000"/>
              <a:gd name="connsiteX8" fmla="*/ 0 w 6099175"/>
              <a:gd name="connsiteY8" fmla="*/ 0 h 6858000"/>
              <a:gd name="connsiteX0" fmla="*/ 0 w 6099175"/>
              <a:gd name="connsiteY0" fmla="*/ 0 h 6858000"/>
              <a:gd name="connsiteX1" fmla="*/ 5776763 w 6099175"/>
              <a:gd name="connsiteY1" fmla="*/ 0 h 6858000"/>
              <a:gd name="connsiteX2" fmla="*/ 5782373 w 6099175"/>
              <a:gd name="connsiteY2" fmla="*/ 1264904 h 6858000"/>
              <a:gd name="connsiteX3" fmla="*/ 6069915 w 6099175"/>
              <a:gd name="connsiteY3" fmla="*/ 1290291 h 6858000"/>
              <a:gd name="connsiteX4" fmla="*/ 6099175 w 6099175"/>
              <a:gd name="connsiteY4" fmla="*/ 6541200 h 6858000"/>
              <a:gd name="connsiteX5" fmla="*/ 6094647 w 6099175"/>
              <a:gd name="connsiteY5" fmla="*/ 6858000 h 6858000"/>
              <a:gd name="connsiteX6" fmla="*/ 5776595 w 6099175"/>
              <a:gd name="connsiteY6" fmla="*/ 6858000 h 6858000"/>
              <a:gd name="connsiteX7" fmla="*/ 0 w 6099175"/>
              <a:gd name="connsiteY7" fmla="*/ 6858000 h 6858000"/>
              <a:gd name="connsiteX8" fmla="*/ 0 w 6099175"/>
              <a:gd name="connsiteY8" fmla="*/ 0 h 6858000"/>
              <a:gd name="connsiteX0" fmla="*/ 0 w 6101952"/>
              <a:gd name="connsiteY0" fmla="*/ 0 h 6858000"/>
              <a:gd name="connsiteX1" fmla="*/ 5776763 w 6101952"/>
              <a:gd name="connsiteY1" fmla="*/ 0 h 6858000"/>
              <a:gd name="connsiteX2" fmla="*/ 5782373 w 6101952"/>
              <a:gd name="connsiteY2" fmla="*/ 1264904 h 6858000"/>
              <a:gd name="connsiteX3" fmla="*/ 6097075 w 6101952"/>
              <a:gd name="connsiteY3" fmla="*/ 1276711 h 6858000"/>
              <a:gd name="connsiteX4" fmla="*/ 6099175 w 6101952"/>
              <a:gd name="connsiteY4" fmla="*/ 6541200 h 6858000"/>
              <a:gd name="connsiteX5" fmla="*/ 6094647 w 6101952"/>
              <a:gd name="connsiteY5" fmla="*/ 6858000 h 6858000"/>
              <a:gd name="connsiteX6" fmla="*/ 5776595 w 6101952"/>
              <a:gd name="connsiteY6" fmla="*/ 6858000 h 6858000"/>
              <a:gd name="connsiteX7" fmla="*/ 0 w 6101952"/>
              <a:gd name="connsiteY7" fmla="*/ 6858000 h 6858000"/>
              <a:gd name="connsiteX8" fmla="*/ 0 w 6101952"/>
              <a:gd name="connsiteY8" fmla="*/ 0 h 6858000"/>
              <a:gd name="connsiteX0" fmla="*/ 0 w 6101952"/>
              <a:gd name="connsiteY0" fmla="*/ 0 h 6858000"/>
              <a:gd name="connsiteX1" fmla="*/ 5776763 w 6101952"/>
              <a:gd name="connsiteY1" fmla="*/ 0 h 6858000"/>
              <a:gd name="connsiteX2" fmla="*/ 5791427 w 6101952"/>
              <a:gd name="connsiteY2" fmla="*/ 1278485 h 6858000"/>
              <a:gd name="connsiteX3" fmla="*/ 6097075 w 6101952"/>
              <a:gd name="connsiteY3" fmla="*/ 1276711 h 6858000"/>
              <a:gd name="connsiteX4" fmla="*/ 6099175 w 6101952"/>
              <a:gd name="connsiteY4" fmla="*/ 6541200 h 6858000"/>
              <a:gd name="connsiteX5" fmla="*/ 6094647 w 6101952"/>
              <a:gd name="connsiteY5" fmla="*/ 6858000 h 6858000"/>
              <a:gd name="connsiteX6" fmla="*/ 5776595 w 6101952"/>
              <a:gd name="connsiteY6" fmla="*/ 6858000 h 6858000"/>
              <a:gd name="connsiteX7" fmla="*/ 0 w 6101952"/>
              <a:gd name="connsiteY7" fmla="*/ 6858000 h 6858000"/>
              <a:gd name="connsiteX8" fmla="*/ 0 w 6101952"/>
              <a:gd name="connsiteY8" fmla="*/ 0 h 6858000"/>
              <a:gd name="connsiteX0" fmla="*/ 0 w 6101952"/>
              <a:gd name="connsiteY0" fmla="*/ 0 h 6858000"/>
              <a:gd name="connsiteX1" fmla="*/ 5776763 w 6101952"/>
              <a:gd name="connsiteY1" fmla="*/ 0 h 6858000"/>
              <a:gd name="connsiteX2" fmla="*/ 5768793 w 6101952"/>
              <a:gd name="connsiteY2" fmla="*/ 1273958 h 6858000"/>
              <a:gd name="connsiteX3" fmla="*/ 6097075 w 6101952"/>
              <a:gd name="connsiteY3" fmla="*/ 1276711 h 6858000"/>
              <a:gd name="connsiteX4" fmla="*/ 6099175 w 6101952"/>
              <a:gd name="connsiteY4" fmla="*/ 6541200 h 6858000"/>
              <a:gd name="connsiteX5" fmla="*/ 6094647 w 6101952"/>
              <a:gd name="connsiteY5" fmla="*/ 6858000 h 6858000"/>
              <a:gd name="connsiteX6" fmla="*/ 5776595 w 6101952"/>
              <a:gd name="connsiteY6" fmla="*/ 6858000 h 6858000"/>
              <a:gd name="connsiteX7" fmla="*/ 0 w 6101952"/>
              <a:gd name="connsiteY7" fmla="*/ 6858000 h 6858000"/>
              <a:gd name="connsiteX8" fmla="*/ 0 w 6101952"/>
              <a:gd name="connsiteY8" fmla="*/ 0 h 6858000"/>
              <a:gd name="connsiteX0" fmla="*/ 0 w 6101952"/>
              <a:gd name="connsiteY0" fmla="*/ 0 h 6858000"/>
              <a:gd name="connsiteX1" fmla="*/ 5776763 w 6101952"/>
              <a:gd name="connsiteY1" fmla="*/ 0 h 6858000"/>
              <a:gd name="connsiteX2" fmla="*/ 5782373 w 6101952"/>
              <a:gd name="connsiteY2" fmla="*/ 1278485 h 6858000"/>
              <a:gd name="connsiteX3" fmla="*/ 6097075 w 6101952"/>
              <a:gd name="connsiteY3" fmla="*/ 1276711 h 6858000"/>
              <a:gd name="connsiteX4" fmla="*/ 6099175 w 6101952"/>
              <a:gd name="connsiteY4" fmla="*/ 6541200 h 6858000"/>
              <a:gd name="connsiteX5" fmla="*/ 6094647 w 6101952"/>
              <a:gd name="connsiteY5" fmla="*/ 6858000 h 6858000"/>
              <a:gd name="connsiteX6" fmla="*/ 5776595 w 6101952"/>
              <a:gd name="connsiteY6" fmla="*/ 6858000 h 6858000"/>
              <a:gd name="connsiteX7" fmla="*/ 0 w 6101952"/>
              <a:gd name="connsiteY7" fmla="*/ 6858000 h 6858000"/>
              <a:gd name="connsiteX8" fmla="*/ 0 w 6101952"/>
              <a:gd name="connsiteY8"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101952" h="6858000">
                <a:moveTo>
                  <a:pt x="0" y="0"/>
                </a:moveTo>
                <a:lnTo>
                  <a:pt x="5776763" y="0"/>
                </a:lnTo>
                <a:cubicBezTo>
                  <a:pt x="5774106" y="424653"/>
                  <a:pt x="5785030" y="853832"/>
                  <a:pt x="5782373" y="1278485"/>
                </a:cubicBezTo>
                <a:lnTo>
                  <a:pt x="6097075" y="1276711"/>
                </a:lnTo>
                <a:cubicBezTo>
                  <a:pt x="6101952" y="3034329"/>
                  <a:pt x="6094298" y="4783582"/>
                  <a:pt x="6099175" y="6541200"/>
                </a:cubicBezTo>
                <a:cubicBezTo>
                  <a:pt x="6097666" y="6646800"/>
                  <a:pt x="6096156" y="6752400"/>
                  <a:pt x="6094647" y="6858000"/>
                </a:cubicBezTo>
                <a:lnTo>
                  <a:pt x="5776595" y="6858000"/>
                </a:lnTo>
                <a:lnTo>
                  <a:pt x="0" y="6858000"/>
                </a:lnTo>
                <a:lnTo>
                  <a:pt x="0" y="0"/>
                </a:lnTo>
                <a:close/>
              </a:path>
            </a:pathLst>
          </a:custGeom>
          <a:solidFill>
            <a:schemeClr val="bg1">
              <a:lumMod val="85000"/>
            </a:schemeClr>
          </a:solidFill>
        </p:spPr>
        <p:txBody>
          <a:bodyPr wrap="square" lIns="612000" anchor="ctr" anchorCtr="0">
            <a:noAutofit/>
          </a:bodyPr>
          <a:lstStyle/>
          <a:p>
            <a:r>
              <a:rPr lang="nl-NL"/>
              <a:t>Klik op het pictogram als u een afbeelding wilt toevoegen</a:t>
            </a:r>
          </a:p>
        </p:txBody>
      </p:sp>
      <p:sp>
        <p:nvSpPr>
          <p:cNvPr id="16" name="Rechthoek 15"/>
          <p:cNvSpPr/>
          <p:nvPr userDrawn="1"/>
        </p:nvSpPr>
        <p:spPr>
          <a:xfrm>
            <a:off x="6096000" y="0"/>
            <a:ext cx="6096000" cy="6858000"/>
          </a:xfrm>
          <a:prstGeom prst="rect">
            <a:avLst/>
          </a:prstGeom>
          <a:solidFill>
            <a:srgbClr val="E700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4" name="Tijdelijke aanduiding voor tekst 16"/>
          <p:cNvSpPr>
            <a:spLocks noGrp="1"/>
          </p:cNvSpPr>
          <p:nvPr>
            <p:ph type="body" sz="quarter" idx="21" hasCustomPrompt="1"/>
          </p:nvPr>
        </p:nvSpPr>
        <p:spPr>
          <a:xfrm>
            <a:off x="6553200" y="5832053"/>
            <a:ext cx="5004000" cy="389360"/>
          </a:xfrm>
        </p:spPr>
        <p:txBody>
          <a:bodyPr lIns="118800" anchor="b" anchorCtr="0">
            <a:noAutofit/>
          </a:bodyPr>
          <a:lstStyle>
            <a:lvl1pPr marL="0" indent="0">
              <a:buNone/>
              <a:defRPr sz="1600">
                <a:solidFill>
                  <a:schemeClr val="bg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nl-NL"/>
              <a:t>Naam spreker</a:t>
            </a:r>
          </a:p>
        </p:txBody>
      </p:sp>
      <p:sp>
        <p:nvSpPr>
          <p:cNvPr id="15" name="Tijdelijke aanduiding voor dianummer 14"/>
          <p:cNvSpPr>
            <a:spLocks noGrp="1"/>
          </p:cNvSpPr>
          <p:nvPr>
            <p:ph type="sldNum" sz="quarter" idx="25"/>
          </p:nvPr>
        </p:nvSpPr>
        <p:spPr/>
        <p:txBody>
          <a:bodyPr/>
          <a:lstStyle>
            <a:lvl1pPr>
              <a:defRPr>
                <a:solidFill>
                  <a:schemeClr val="bg1"/>
                </a:solidFill>
              </a:defRPr>
            </a:lvl1pPr>
          </a:lstStyle>
          <a:p>
            <a:fld id="{10A0A6AF-03C5-477E-939A-E28F7E7F05EA}" type="slidenum">
              <a:rPr lang="nl-NL" smtClean="0"/>
              <a:pPr/>
              <a:t>‹nr.›</a:t>
            </a:fld>
            <a:endParaRPr lang="nl-NL"/>
          </a:p>
        </p:txBody>
      </p:sp>
      <p:sp>
        <p:nvSpPr>
          <p:cNvPr id="17" name="Titel 1"/>
          <p:cNvSpPr>
            <a:spLocks noGrp="1"/>
          </p:cNvSpPr>
          <p:nvPr>
            <p:ph type="ctrTitle"/>
          </p:nvPr>
        </p:nvSpPr>
        <p:spPr>
          <a:xfrm>
            <a:off x="6553200" y="1885467"/>
            <a:ext cx="5004000" cy="2336400"/>
          </a:xfrm>
        </p:spPr>
        <p:txBody>
          <a:bodyPr tIns="90000" bIns="90000" anchor="t">
            <a:normAutofit/>
          </a:bodyPr>
          <a:lstStyle>
            <a:lvl1pPr algn="l">
              <a:defRPr sz="3600">
                <a:solidFill>
                  <a:schemeClr val="bg1"/>
                </a:solidFill>
              </a:defRPr>
            </a:lvl1pPr>
          </a:lstStyle>
          <a:p>
            <a:r>
              <a:rPr lang="nl-NL"/>
              <a:t>Klik om de stijl te bewerken</a:t>
            </a:r>
          </a:p>
        </p:txBody>
      </p:sp>
      <p:sp>
        <p:nvSpPr>
          <p:cNvPr id="18" name="Ondertitel 2"/>
          <p:cNvSpPr>
            <a:spLocks noGrp="1"/>
          </p:cNvSpPr>
          <p:nvPr>
            <p:ph type="subTitle" idx="1"/>
          </p:nvPr>
        </p:nvSpPr>
        <p:spPr>
          <a:xfrm>
            <a:off x="6553200" y="4218267"/>
            <a:ext cx="5004000" cy="1613786"/>
          </a:xfrm>
        </p:spPr>
        <p:txBody>
          <a:bodyPr lIns="104400" tIns="90000" rIns="90000" bIns="46800"/>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het opmaakprofiel van de modelondertitel te bewerken</a:t>
            </a:r>
          </a:p>
        </p:txBody>
      </p:sp>
      <p:sp>
        <p:nvSpPr>
          <p:cNvPr id="22" name="Tijdelijke aanduiding voor voettekst 4"/>
          <p:cNvSpPr>
            <a:spLocks noGrp="1"/>
          </p:cNvSpPr>
          <p:nvPr>
            <p:ph type="ftr" sz="quarter" idx="3"/>
          </p:nvPr>
        </p:nvSpPr>
        <p:spPr>
          <a:xfrm>
            <a:off x="635000" y="6221413"/>
            <a:ext cx="5003800" cy="322075"/>
          </a:xfrm>
          <a:prstGeom prst="rect">
            <a:avLst/>
          </a:prstGeom>
        </p:spPr>
        <p:txBody>
          <a:bodyPr vert="horz" lIns="91440" tIns="45720" rIns="91440" bIns="45720" rtlCol="0" anchor="b" anchorCtr="0"/>
          <a:lstStyle>
            <a:lvl1pPr algn="l">
              <a:defRPr sz="1050">
                <a:solidFill>
                  <a:schemeClr val="bg1"/>
                </a:solidFill>
              </a:defRPr>
            </a:lvl1pPr>
          </a:lstStyle>
          <a:p>
            <a:fld id="{16A3CE9D-FB2B-49E3-B471-A7E48324FFB0}" type="datetime4">
              <a:rPr lang="nl-NL" smtClean="0"/>
              <a:pPr/>
              <a:t>24 juni 2025</a:t>
            </a:fld>
            <a:r>
              <a:rPr lang="en-US"/>
              <a:t> | </a:t>
            </a:r>
            <a:r>
              <a:rPr lang="en-US" err="1"/>
              <a:t>Voettekst</a:t>
            </a:r>
            <a:endParaRPr lang="nl-NL"/>
          </a:p>
        </p:txBody>
      </p:sp>
      <p:pic>
        <p:nvPicPr>
          <p:cNvPr id="11" name="Afbeelding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455446" y="0"/>
            <a:ext cx="4547536" cy="1868558"/>
          </a:xfrm>
          <a:prstGeom prst="rect">
            <a:avLst/>
          </a:prstGeom>
        </p:spPr>
      </p:pic>
    </p:spTree>
    <p:extLst>
      <p:ext uri="{BB962C8B-B14F-4D97-AF65-F5344CB8AC3E}">
        <p14:creationId xmlns:p14="http://schemas.microsoft.com/office/powerpoint/2010/main" val="3750380396"/>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userDrawn="1">
  <p:cSld name="Inhoudsopgave">
    <p:spTree>
      <p:nvGrpSpPr>
        <p:cNvPr id="1" name=""/>
        <p:cNvGrpSpPr/>
        <p:nvPr/>
      </p:nvGrpSpPr>
      <p:grpSpPr>
        <a:xfrm>
          <a:off x="0" y="0"/>
          <a:ext cx="0" cy="0"/>
          <a:chOff x="0" y="0"/>
          <a:chExt cx="0" cy="0"/>
        </a:xfrm>
      </p:grpSpPr>
      <p:sp>
        <p:nvSpPr>
          <p:cNvPr id="7" name="Rechthoek 6"/>
          <p:cNvSpPr/>
          <p:nvPr userDrawn="1"/>
        </p:nvSpPr>
        <p:spPr>
          <a:xfrm>
            <a:off x="0" y="0"/>
            <a:ext cx="6096000" cy="6858000"/>
          </a:xfrm>
          <a:prstGeom prst="rect">
            <a:avLst/>
          </a:prstGeom>
          <a:solidFill>
            <a:srgbClr val="E700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nl-NL" sz="1800" kern="1200">
              <a:solidFill>
                <a:schemeClr val="lt1"/>
              </a:solidFill>
              <a:latin typeface="+mn-lt"/>
              <a:ea typeface="+mn-ea"/>
              <a:cs typeface="+mn-cs"/>
            </a:endParaRPr>
          </a:p>
        </p:txBody>
      </p:sp>
      <p:sp>
        <p:nvSpPr>
          <p:cNvPr id="20" name="Titel 1"/>
          <p:cNvSpPr>
            <a:spLocks noGrp="1"/>
          </p:cNvSpPr>
          <p:nvPr>
            <p:ph type="title"/>
          </p:nvPr>
        </p:nvSpPr>
        <p:spPr>
          <a:xfrm>
            <a:off x="634999" y="2636838"/>
            <a:ext cx="5003801" cy="1584325"/>
          </a:xfrm>
        </p:spPr>
        <p:txBody>
          <a:bodyPr anchor="t" anchorCtr="0">
            <a:normAutofit/>
          </a:bodyPr>
          <a:lstStyle>
            <a:lvl1pPr algn="r">
              <a:defRPr sz="3600">
                <a:solidFill>
                  <a:schemeClr val="bg1"/>
                </a:solidFill>
              </a:defRPr>
            </a:lvl1pPr>
          </a:lstStyle>
          <a:p>
            <a:r>
              <a:rPr lang="nl-NL"/>
              <a:t>Klik om de stijl te bewerken</a:t>
            </a:r>
          </a:p>
        </p:txBody>
      </p:sp>
      <p:sp>
        <p:nvSpPr>
          <p:cNvPr id="13" name="Tijdelijke aanduiding voor tekst 4"/>
          <p:cNvSpPr>
            <a:spLocks noGrp="1"/>
          </p:cNvSpPr>
          <p:nvPr>
            <p:ph type="body" sz="quarter" idx="15"/>
          </p:nvPr>
        </p:nvSpPr>
        <p:spPr>
          <a:xfrm>
            <a:off x="7791732" y="916926"/>
            <a:ext cx="3766856" cy="817562"/>
          </a:xfrm>
        </p:spPr>
        <p:txBody>
          <a:bodyPr anchor="b" anchorCtr="0">
            <a:normAutofit/>
          </a:bodyPr>
          <a:lstStyle>
            <a:lvl1pPr marL="0" indent="0">
              <a:buNone/>
              <a:defRPr sz="1800"/>
            </a:lvl1pPr>
            <a:lvl2pPr marL="313200" indent="0">
              <a:buNone/>
              <a:defRPr/>
            </a:lvl2pPr>
            <a:lvl3pPr marL="630000" indent="0">
              <a:buNone/>
              <a:defRPr/>
            </a:lvl3pPr>
            <a:lvl4pPr marL="943200" indent="0">
              <a:buNone/>
              <a:defRPr/>
            </a:lvl4pPr>
            <a:lvl5pPr marL="1260000" indent="0">
              <a:buNone/>
              <a:defRPr/>
            </a:lvl5pPr>
          </a:lstStyle>
          <a:p>
            <a:pPr lvl="0"/>
            <a:r>
              <a:rPr lang="nl-NL"/>
              <a:t>Klik om de modelstijlen te bewerken</a:t>
            </a:r>
          </a:p>
        </p:txBody>
      </p:sp>
      <p:sp>
        <p:nvSpPr>
          <p:cNvPr id="14" name="Tijdelijke aanduiding voor tekst 4"/>
          <p:cNvSpPr>
            <a:spLocks noGrp="1"/>
          </p:cNvSpPr>
          <p:nvPr>
            <p:ph type="body" sz="quarter" idx="16"/>
          </p:nvPr>
        </p:nvSpPr>
        <p:spPr>
          <a:xfrm>
            <a:off x="7791732" y="2061911"/>
            <a:ext cx="3766856" cy="817562"/>
          </a:xfrm>
        </p:spPr>
        <p:txBody>
          <a:bodyPr anchor="b" anchorCtr="0">
            <a:normAutofit/>
          </a:bodyPr>
          <a:lstStyle>
            <a:lvl1pPr marL="0" indent="0">
              <a:buNone/>
              <a:defRPr sz="1800"/>
            </a:lvl1pPr>
            <a:lvl2pPr marL="313200" indent="0">
              <a:buNone/>
              <a:defRPr/>
            </a:lvl2pPr>
            <a:lvl3pPr marL="630000" indent="0">
              <a:buNone/>
              <a:defRPr/>
            </a:lvl3pPr>
            <a:lvl4pPr marL="943200" indent="0">
              <a:buNone/>
              <a:defRPr/>
            </a:lvl4pPr>
            <a:lvl5pPr marL="1260000" indent="0">
              <a:buNone/>
              <a:defRPr/>
            </a:lvl5pPr>
          </a:lstStyle>
          <a:p>
            <a:pPr lvl="0"/>
            <a:r>
              <a:rPr lang="nl-NL"/>
              <a:t>Klik om de modelstijlen te bewerken</a:t>
            </a:r>
          </a:p>
        </p:txBody>
      </p:sp>
      <p:sp>
        <p:nvSpPr>
          <p:cNvPr id="15" name="Tijdelijke aanduiding voor tekst 4"/>
          <p:cNvSpPr>
            <a:spLocks noGrp="1"/>
          </p:cNvSpPr>
          <p:nvPr>
            <p:ph type="body" sz="quarter" idx="17"/>
          </p:nvPr>
        </p:nvSpPr>
        <p:spPr>
          <a:xfrm>
            <a:off x="7791732" y="3211200"/>
            <a:ext cx="3766856" cy="817562"/>
          </a:xfrm>
        </p:spPr>
        <p:txBody>
          <a:bodyPr anchor="b" anchorCtr="0">
            <a:normAutofit/>
          </a:bodyPr>
          <a:lstStyle>
            <a:lvl1pPr marL="0" indent="0">
              <a:buNone/>
              <a:defRPr sz="1800"/>
            </a:lvl1pPr>
            <a:lvl2pPr marL="313200" indent="0">
              <a:buNone/>
              <a:defRPr/>
            </a:lvl2pPr>
            <a:lvl3pPr marL="630000" indent="0">
              <a:buNone/>
              <a:defRPr/>
            </a:lvl3pPr>
            <a:lvl4pPr marL="943200" indent="0">
              <a:buNone/>
              <a:defRPr/>
            </a:lvl4pPr>
            <a:lvl5pPr marL="1260000" indent="0">
              <a:buNone/>
              <a:defRPr/>
            </a:lvl5pPr>
          </a:lstStyle>
          <a:p>
            <a:pPr lvl="0"/>
            <a:r>
              <a:rPr lang="nl-NL"/>
              <a:t>Klik om de modelstijlen te bewerken</a:t>
            </a:r>
          </a:p>
        </p:txBody>
      </p:sp>
      <p:sp>
        <p:nvSpPr>
          <p:cNvPr id="16" name="Tijdelijke aanduiding voor tekst 4"/>
          <p:cNvSpPr>
            <a:spLocks noGrp="1"/>
          </p:cNvSpPr>
          <p:nvPr>
            <p:ph type="body" sz="quarter" idx="18"/>
          </p:nvPr>
        </p:nvSpPr>
        <p:spPr>
          <a:xfrm>
            <a:off x="7791732" y="4352400"/>
            <a:ext cx="3766856" cy="817562"/>
          </a:xfrm>
        </p:spPr>
        <p:txBody>
          <a:bodyPr anchor="b" anchorCtr="0">
            <a:normAutofit/>
          </a:bodyPr>
          <a:lstStyle>
            <a:lvl1pPr marL="0" indent="0">
              <a:buNone/>
              <a:defRPr sz="1800"/>
            </a:lvl1pPr>
            <a:lvl2pPr marL="313200" indent="0">
              <a:buNone/>
              <a:defRPr/>
            </a:lvl2pPr>
            <a:lvl3pPr marL="630000" indent="0">
              <a:buNone/>
              <a:defRPr/>
            </a:lvl3pPr>
            <a:lvl4pPr marL="943200" indent="0">
              <a:buNone/>
              <a:defRPr/>
            </a:lvl4pPr>
            <a:lvl5pPr marL="1260000" indent="0">
              <a:buNone/>
              <a:defRPr/>
            </a:lvl5pPr>
          </a:lstStyle>
          <a:p>
            <a:pPr lvl="0"/>
            <a:r>
              <a:rPr lang="nl-NL"/>
              <a:t>Klik om de modelstijlen te bewerken</a:t>
            </a:r>
          </a:p>
        </p:txBody>
      </p:sp>
      <p:sp>
        <p:nvSpPr>
          <p:cNvPr id="17" name="Tijdelijke aanduiding voor tekst 4"/>
          <p:cNvSpPr>
            <a:spLocks noGrp="1"/>
          </p:cNvSpPr>
          <p:nvPr>
            <p:ph type="body" sz="quarter" idx="19"/>
          </p:nvPr>
        </p:nvSpPr>
        <p:spPr>
          <a:xfrm>
            <a:off x="7791732" y="5497200"/>
            <a:ext cx="3766856" cy="817562"/>
          </a:xfrm>
        </p:spPr>
        <p:txBody>
          <a:bodyPr anchor="b" anchorCtr="0">
            <a:normAutofit/>
          </a:bodyPr>
          <a:lstStyle>
            <a:lvl1pPr marL="0" indent="0">
              <a:buNone/>
              <a:defRPr sz="1800"/>
            </a:lvl1pPr>
            <a:lvl2pPr marL="313200" indent="0">
              <a:buNone/>
              <a:defRPr/>
            </a:lvl2pPr>
            <a:lvl3pPr marL="630000" indent="0">
              <a:buNone/>
              <a:defRPr/>
            </a:lvl3pPr>
            <a:lvl4pPr marL="943200" indent="0">
              <a:buNone/>
              <a:defRPr/>
            </a:lvl4pPr>
            <a:lvl5pPr marL="1260000" indent="0">
              <a:buNone/>
              <a:defRPr/>
            </a:lvl5pPr>
          </a:lstStyle>
          <a:p>
            <a:pPr lvl="0"/>
            <a:r>
              <a:rPr lang="nl-NL"/>
              <a:t>Klik om de modelstijlen te bewerken</a:t>
            </a:r>
          </a:p>
        </p:txBody>
      </p:sp>
      <p:sp>
        <p:nvSpPr>
          <p:cNvPr id="18" name="Tijdelijke aanduiding voor dianummer 17"/>
          <p:cNvSpPr>
            <a:spLocks noGrp="1"/>
          </p:cNvSpPr>
          <p:nvPr>
            <p:ph type="sldNum" sz="quarter" idx="22"/>
          </p:nvPr>
        </p:nvSpPr>
        <p:spPr/>
        <p:txBody>
          <a:bodyPr/>
          <a:lstStyle/>
          <a:p>
            <a:fld id="{10A0A6AF-03C5-477E-939A-E28F7E7F05EA}" type="slidenum">
              <a:rPr lang="nl-NL" smtClean="0"/>
              <a:pPr/>
              <a:t>‹nr.›</a:t>
            </a:fld>
            <a:endParaRPr lang="nl-NL"/>
          </a:p>
        </p:txBody>
      </p:sp>
      <p:sp>
        <p:nvSpPr>
          <p:cNvPr id="22" name="Tijdelijke aanduiding voor tekst 2"/>
          <p:cNvSpPr>
            <a:spLocks noGrp="1"/>
          </p:cNvSpPr>
          <p:nvPr>
            <p:ph type="body" sz="quarter" idx="10" hasCustomPrompt="1"/>
          </p:nvPr>
        </p:nvSpPr>
        <p:spPr>
          <a:xfrm>
            <a:off x="6418727" y="998445"/>
            <a:ext cx="1373005" cy="817563"/>
          </a:xfrm>
        </p:spPr>
        <p:txBody>
          <a:bodyPr bIns="46800" anchor="b" anchorCtr="0">
            <a:normAutofit/>
          </a:bodyPr>
          <a:lstStyle>
            <a:lvl1pPr marL="0" indent="0" algn="r">
              <a:buNone/>
              <a:defRPr sz="4800">
                <a:solidFill>
                  <a:schemeClr val="tx2"/>
                </a:solidFill>
              </a:defRPr>
            </a:lvl1pPr>
          </a:lstStyle>
          <a:p>
            <a:pPr lvl="0"/>
            <a:r>
              <a:rPr lang="nl-NL"/>
              <a:t>#</a:t>
            </a:r>
          </a:p>
        </p:txBody>
      </p:sp>
      <p:sp>
        <p:nvSpPr>
          <p:cNvPr id="23" name="Tijdelijke aanduiding voor tekst 2"/>
          <p:cNvSpPr>
            <a:spLocks noGrp="1"/>
          </p:cNvSpPr>
          <p:nvPr>
            <p:ph type="body" sz="quarter" idx="11" hasCustomPrompt="1"/>
          </p:nvPr>
        </p:nvSpPr>
        <p:spPr>
          <a:xfrm>
            <a:off x="6418727" y="2143674"/>
            <a:ext cx="1373005" cy="817563"/>
          </a:xfrm>
        </p:spPr>
        <p:txBody>
          <a:bodyPr bIns="46800" anchor="b" anchorCtr="0">
            <a:normAutofit/>
          </a:bodyPr>
          <a:lstStyle>
            <a:lvl1pPr marL="0" indent="0" algn="r">
              <a:buNone/>
              <a:defRPr sz="4800">
                <a:solidFill>
                  <a:schemeClr val="tx2"/>
                </a:solidFill>
              </a:defRPr>
            </a:lvl1pPr>
          </a:lstStyle>
          <a:p>
            <a:pPr lvl="0"/>
            <a:r>
              <a:rPr lang="nl-NL"/>
              <a:t>#</a:t>
            </a:r>
          </a:p>
        </p:txBody>
      </p:sp>
      <p:sp>
        <p:nvSpPr>
          <p:cNvPr id="24" name="Tijdelijke aanduiding voor tekst 2"/>
          <p:cNvSpPr>
            <a:spLocks noGrp="1"/>
          </p:cNvSpPr>
          <p:nvPr>
            <p:ph type="body" sz="quarter" idx="12" hasCustomPrompt="1"/>
          </p:nvPr>
        </p:nvSpPr>
        <p:spPr>
          <a:xfrm>
            <a:off x="6418727" y="3288903"/>
            <a:ext cx="1373005" cy="817563"/>
          </a:xfrm>
        </p:spPr>
        <p:txBody>
          <a:bodyPr bIns="46800" anchor="b" anchorCtr="0">
            <a:normAutofit/>
          </a:bodyPr>
          <a:lstStyle>
            <a:lvl1pPr marL="0" indent="0" algn="r">
              <a:buNone/>
              <a:defRPr sz="4800">
                <a:solidFill>
                  <a:schemeClr val="tx2"/>
                </a:solidFill>
              </a:defRPr>
            </a:lvl1pPr>
          </a:lstStyle>
          <a:p>
            <a:pPr lvl="0"/>
            <a:r>
              <a:rPr lang="nl-NL"/>
              <a:t>#</a:t>
            </a:r>
          </a:p>
        </p:txBody>
      </p:sp>
      <p:sp>
        <p:nvSpPr>
          <p:cNvPr id="25" name="Tijdelijke aanduiding voor tekst 2"/>
          <p:cNvSpPr>
            <a:spLocks noGrp="1"/>
          </p:cNvSpPr>
          <p:nvPr>
            <p:ph type="body" sz="quarter" idx="13" hasCustomPrompt="1"/>
          </p:nvPr>
        </p:nvSpPr>
        <p:spPr>
          <a:xfrm>
            <a:off x="6418727" y="4434132"/>
            <a:ext cx="1373005" cy="817563"/>
          </a:xfrm>
        </p:spPr>
        <p:txBody>
          <a:bodyPr bIns="46800" anchor="b" anchorCtr="0">
            <a:normAutofit/>
          </a:bodyPr>
          <a:lstStyle>
            <a:lvl1pPr marL="0" indent="0" algn="r">
              <a:buNone/>
              <a:defRPr sz="4800">
                <a:solidFill>
                  <a:schemeClr val="tx2"/>
                </a:solidFill>
              </a:defRPr>
            </a:lvl1pPr>
          </a:lstStyle>
          <a:p>
            <a:pPr lvl="0"/>
            <a:r>
              <a:rPr lang="nl-NL"/>
              <a:t>#</a:t>
            </a:r>
          </a:p>
        </p:txBody>
      </p:sp>
      <p:sp>
        <p:nvSpPr>
          <p:cNvPr id="26" name="Tijdelijke aanduiding voor tekst 2"/>
          <p:cNvSpPr>
            <a:spLocks noGrp="1"/>
          </p:cNvSpPr>
          <p:nvPr>
            <p:ph type="body" sz="quarter" idx="14" hasCustomPrompt="1"/>
          </p:nvPr>
        </p:nvSpPr>
        <p:spPr>
          <a:xfrm>
            <a:off x="6418727" y="5579361"/>
            <a:ext cx="1373005" cy="817563"/>
          </a:xfrm>
        </p:spPr>
        <p:txBody>
          <a:bodyPr bIns="46800" anchor="b" anchorCtr="0">
            <a:normAutofit/>
          </a:bodyPr>
          <a:lstStyle>
            <a:lvl1pPr marL="0" indent="0" algn="r">
              <a:buNone/>
              <a:defRPr sz="4800">
                <a:solidFill>
                  <a:schemeClr val="tx2"/>
                </a:solidFill>
              </a:defRPr>
            </a:lvl1pPr>
          </a:lstStyle>
          <a:p>
            <a:pPr lvl="0"/>
            <a:r>
              <a:rPr lang="nl-NL"/>
              <a:t>#</a:t>
            </a:r>
          </a:p>
        </p:txBody>
      </p:sp>
      <p:sp>
        <p:nvSpPr>
          <p:cNvPr id="27" name="Tijdelijke aanduiding voor voettekst 4"/>
          <p:cNvSpPr>
            <a:spLocks noGrp="1"/>
          </p:cNvSpPr>
          <p:nvPr>
            <p:ph type="ftr" sz="quarter" idx="3"/>
          </p:nvPr>
        </p:nvSpPr>
        <p:spPr>
          <a:xfrm>
            <a:off x="635000" y="6221413"/>
            <a:ext cx="5003800" cy="322075"/>
          </a:xfrm>
          <a:prstGeom prst="rect">
            <a:avLst/>
          </a:prstGeom>
        </p:spPr>
        <p:txBody>
          <a:bodyPr vert="horz" lIns="91440" tIns="45720" rIns="91440" bIns="45720" rtlCol="0" anchor="b" anchorCtr="0"/>
          <a:lstStyle>
            <a:lvl1pPr algn="l">
              <a:defRPr sz="1050">
                <a:solidFill>
                  <a:schemeClr val="bg1"/>
                </a:solidFill>
              </a:defRPr>
            </a:lvl1pPr>
          </a:lstStyle>
          <a:p>
            <a:r>
              <a:rPr lang="nl-NL"/>
              <a:t>29 januari 2024 | Dienstverlening door ILT-loket</a:t>
            </a:r>
          </a:p>
        </p:txBody>
      </p:sp>
      <p:pic>
        <p:nvPicPr>
          <p:cNvPr id="28" name="Afbeelding 27" descr="RO_vervolgpagina_Logo_2_RGB_pos__aangepast.png"/>
          <p:cNvPicPr>
            <a:picLocks noChangeAspect="1"/>
          </p:cNvPicPr>
          <p:nvPr userDrawn="1"/>
        </p:nvPicPr>
        <p:blipFill>
          <a:blip r:embed="rId2" cstate="print"/>
          <a:stretch>
            <a:fillRect/>
          </a:stretch>
        </p:blipFill>
        <p:spPr>
          <a:xfrm>
            <a:off x="0" y="0"/>
            <a:ext cx="12192000" cy="1057656"/>
          </a:xfrm>
          <a:prstGeom prst="rect">
            <a:avLst/>
          </a:prstGeom>
        </p:spPr>
      </p:pic>
    </p:spTree>
    <p:extLst>
      <p:ext uri="{BB962C8B-B14F-4D97-AF65-F5344CB8AC3E}">
        <p14:creationId xmlns:p14="http://schemas.microsoft.com/office/powerpoint/2010/main" val="3617851064"/>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eldia 3  - Nederlands">
    <p:spTree>
      <p:nvGrpSpPr>
        <p:cNvPr id="1" name=""/>
        <p:cNvGrpSpPr/>
        <p:nvPr/>
      </p:nvGrpSpPr>
      <p:grpSpPr>
        <a:xfrm>
          <a:off x="0" y="0"/>
          <a:ext cx="0" cy="0"/>
          <a:chOff x="0" y="0"/>
          <a:chExt cx="0" cy="0"/>
        </a:xfrm>
      </p:grpSpPr>
      <p:sp>
        <p:nvSpPr>
          <p:cNvPr id="6" name="Rechthoek 5"/>
          <p:cNvSpPr/>
          <p:nvPr userDrawn="1"/>
        </p:nvSpPr>
        <p:spPr>
          <a:xfrm>
            <a:off x="0" y="-1"/>
            <a:ext cx="12192000" cy="3427413"/>
          </a:xfrm>
          <a:prstGeom prst="rect">
            <a:avLst/>
          </a:prstGeom>
          <a:solidFill>
            <a:srgbClr val="E700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nl-NL" sz="1800" kern="1200">
              <a:solidFill>
                <a:schemeClr val="lt1"/>
              </a:solidFill>
              <a:latin typeface="+mn-lt"/>
              <a:ea typeface="+mn-ea"/>
              <a:cs typeface="+mn-cs"/>
            </a:endParaRPr>
          </a:p>
        </p:txBody>
      </p:sp>
      <p:sp>
        <p:nvSpPr>
          <p:cNvPr id="2" name="Titel 1"/>
          <p:cNvSpPr>
            <a:spLocks noGrp="1"/>
          </p:cNvSpPr>
          <p:nvPr>
            <p:ph type="title"/>
          </p:nvPr>
        </p:nvSpPr>
        <p:spPr>
          <a:xfrm>
            <a:off x="635000" y="1879600"/>
            <a:ext cx="10923588" cy="1547813"/>
          </a:xfrm>
        </p:spPr>
        <p:txBody>
          <a:bodyPr anchor="t" anchorCtr="0">
            <a:normAutofit/>
          </a:bodyPr>
          <a:lstStyle>
            <a:lvl1pPr>
              <a:defRPr sz="4800">
                <a:solidFill>
                  <a:schemeClr val="bg1"/>
                </a:solidFill>
              </a:defRPr>
            </a:lvl1pPr>
          </a:lstStyle>
          <a:p>
            <a:r>
              <a:rPr lang="nl-NL"/>
              <a:t>Klik om de stijl te bewerken</a:t>
            </a:r>
          </a:p>
        </p:txBody>
      </p:sp>
      <p:sp>
        <p:nvSpPr>
          <p:cNvPr id="17" name="Tijdelijke aanduiding voor dianummer 16"/>
          <p:cNvSpPr>
            <a:spLocks noGrp="1"/>
          </p:cNvSpPr>
          <p:nvPr>
            <p:ph type="sldNum" sz="quarter" idx="16"/>
          </p:nvPr>
        </p:nvSpPr>
        <p:spPr/>
        <p:txBody>
          <a:bodyPr/>
          <a:lstStyle/>
          <a:p>
            <a:fld id="{10A0A6AF-03C5-477E-939A-E28F7E7F05EA}" type="slidenum">
              <a:rPr lang="nl-NL" smtClean="0"/>
              <a:pPr/>
              <a:t>‹nr.›</a:t>
            </a:fld>
            <a:endParaRPr lang="nl-NL"/>
          </a:p>
        </p:txBody>
      </p:sp>
      <p:sp>
        <p:nvSpPr>
          <p:cNvPr id="9" name="Ondertitel 2"/>
          <p:cNvSpPr>
            <a:spLocks noGrp="1"/>
          </p:cNvSpPr>
          <p:nvPr>
            <p:ph type="subTitle" idx="1"/>
          </p:nvPr>
        </p:nvSpPr>
        <p:spPr>
          <a:xfrm>
            <a:off x="635000" y="3749487"/>
            <a:ext cx="10925176" cy="2077232"/>
          </a:xfrm>
        </p:spPr>
        <p:txBody>
          <a:bodyPr lIns="104400" tIns="90000" rIns="90000" bIns="46800"/>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het opmaakprofiel van de modelondertitel te bewerken</a:t>
            </a:r>
          </a:p>
        </p:txBody>
      </p:sp>
      <p:sp>
        <p:nvSpPr>
          <p:cNvPr id="10" name="Tijdelijke aanduiding voor tekst 16"/>
          <p:cNvSpPr>
            <a:spLocks noGrp="1"/>
          </p:cNvSpPr>
          <p:nvPr>
            <p:ph type="body" sz="quarter" idx="10" hasCustomPrompt="1"/>
          </p:nvPr>
        </p:nvSpPr>
        <p:spPr>
          <a:xfrm>
            <a:off x="633412" y="5829386"/>
            <a:ext cx="5005388" cy="389360"/>
          </a:xfrm>
        </p:spPr>
        <p:txBody>
          <a:bodyPr lIns="86400" anchor="b" anchorCtr="0">
            <a:noAutofit/>
          </a:bodyPr>
          <a:lstStyle>
            <a:lvl1pPr marL="0" indent="0" algn="l">
              <a:buNone/>
              <a:defRPr sz="1600">
                <a:solidFill>
                  <a:schemeClr val="tx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nl-NL"/>
              <a:t>Naam spreker</a:t>
            </a:r>
          </a:p>
        </p:txBody>
      </p:sp>
      <p:sp>
        <p:nvSpPr>
          <p:cNvPr id="14" name="Tijdelijke aanduiding voor voettekst 4"/>
          <p:cNvSpPr>
            <a:spLocks noGrp="1"/>
          </p:cNvSpPr>
          <p:nvPr>
            <p:ph type="ftr" sz="quarter" idx="3"/>
          </p:nvPr>
        </p:nvSpPr>
        <p:spPr>
          <a:xfrm>
            <a:off x="635000" y="6221413"/>
            <a:ext cx="5003800" cy="322075"/>
          </a:xfrm>
          <a:prstGeom prst="rect">
            <a:avLst/>
          </a:prstGeom>
        </p:spPr>
        <p:txBody>
          <a:bodyPr vert="horz" lIns="91440" tIns="45720" rIns="91440" bIns="45720" rtlCol="0" anchor="b" anchorCtr="0"/>
          <a:lstStyle>
            <a:lvl1pPr algn="l">
              <a:defRPr sz="1050">
                <a:solidFill>
                  <a:schemeClr val="bg1">
                    <a:lumMod val="65000"/>
                  </a:schemeClr>
                </a:solidFill>
              </a:defRPr>
            </a:lvl1pPr>
          </a:lstStyle>
          <a:p>
            <a:fld id="{16A3CE9D-FB2B-49E3-B471-A7E48324FFB0}" type="datetime4">
              <a:rPr lang="nl-NL" smtClean="0"/>
              <a:pPr/>
              <a:t>24 juni 2025</a:t>
            </a:fld>
            <a:r>
              <a:rPr lang="en-US"/>
              <a:t> | </a:t>
            </a:r>
            <a:r>
              <a:rPr lang="en-US" err="1"/>
              <a:t>Voettekst</a:t>
            </a:r>
            <a:endParaRPr lang="nl-NL"/>
          </a:p>
        </p:txBody>
      </p:sp>
      <p:pic>
        <p:nvPicPr>
          <p:cNvPr id="12" name="Afbeelding 11" descr="IW_ILT_Logo_pres_diap_nl.png"/>
          <p:cNvPicPr>
            <a:picLocks noChangeAspect="1"/>
          </p:cNvPicPr>
          <p:nvPr userDrawn="1"/>
        </p:nvPicPr>
        <p:blipFill>
          <a:blip r:embed="rId2" cstate="print"/>
          <a:stretch>
            <a:fillRect/>
          </a:stretch>
        </p:blipFill>
        <p:spPr>
          <a:xfrm>
            <a:off x="0" y="0"/>
            <a:ext cx="12192000" cy="1682496"/>
          </a:xfrm>
          <a:prstGeom prst="rect">
            <a:avLst/>
          </a:prstGeom>
        </p:spPr>
      </p:pic>
    </p:spTree>
    <p:extLst>
      <p:ext uri="{BB962C8B-B14F-4D97-AF65-F5344CB8AC3E}">
        <p14:creationId xmlns:p14="http://schemas.microsoft.com/office/powerpoint/2010/main" val="4862906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eldia 3  - Engels">
    <p:spTree>
      <p:nvGrpSpPr>
        <p:cNvPr id="1" name=""/>
        <p:cNvGrpSpPr/>
        <p:nvPr/>
      </p:nvGrpSpPr>
      <p:grpSpPr>
        <a:xfrm>
          <a:off x="0" y="0"/>
          <a:ext cx="0" cy="0"/>
          <a:chOff x="0" y="0"/>
          <a:chExt cx="0" cy="0"/>
        </a:xfrm>
      </p:grpSpPr>
      <p:sp>
        <p:nvSpPr>
          <p:cNvPr id="6" name="Rechthoek 5"/>
          <p:cNvSpPr/>
          <p:nvPr userDrawn="1"/>
        </p:nvSpPr>
        <p:spPr>
          <a:xfrm>
            <a:off x="0" y="-1"/>
            <a:ext cx="12192000" cy="3427413"/>
          </a:xfrm>
          <a:prstGeom prst="rect">
            <a:avLst/>
          </a:prstGeom>
          <a:solidFill>
            <a:srgbClr val="E700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nl-NL" sz="1800" kern="1200">
              <a:solidFill>
                <a:schemeClr val="lt1"/>
              </a:solidFill>
              <a:latin typeface="+mn-lt"/>
              <a:ea typeface="+mn-ea"/>
              <a:cs typeface="+mn-cs"/>
            </a:endParaRPr>
          </a:p>
        </p:txBody>
      </p:sp>
      <p:sp>
        <p:nvSpPr>
          <p:cNvPr id="2" name="Titel 1"/>
          <p:cNvSpPr>
            <a:spLocks noGrp="1"/>
          </p:cNvSpPr>
          <p:nvPr>
            <p:ph type="title"/>
          </p:nvPr>
        </p:nvSpPr>
        <p:spPr>
          <a:xfrm>
            <a:off x="635000" y="1879600"/>
            <a:ext cx="10923588" cy="1547813"/>
          </a:xfrm>
        </p:spPr>
        <p:txBody>
          <a:bodyPr anchor="t" anchorCtr="0">
            <a:normAutofit/>
          </a:bodyPr>
          <a:lstStyle>
            <a:lvl1pPr>
              <a:defRPr sz="4800">
                <a:solidFill>
                  <a:schemeClr val="bg1"/>
                </a:solidFill>
              </a:defRPr>
            </a:lvl1pPr>
          </a:lstStyle>
          <a:p>
            <a:r>
              <a:rPr lang="nl-NL"/>
              <a:t>Klik om de stijl te bewerken</a:t>
            </a:r>
          </a:p>
        </p:txBody>
      </p:sp>
      <p:sp>
        <p:nvSpPr>
          <p:cNvPr id="17" name="Tijdelijke aanduiding voor dianummer 16"/>
          <p:cNvSpPr>
            <a:spLocks noGrp="1"/>
          </p:cNvSpPr>
          <p:nvPr>
            <p:ph type="sldNum" sz="quarter" idx="16"/>
          </p:nvPr>
        </p:nvSpPr>
        <p:spPr/>
        <p:txBody>
          <a:bodyPr/>
          <a:lstStyle/>
          <a:p>
            <a:fld id="{10A0A6AF-03C5-477E-939A-E28F7E7F05EA}" type="slidenum">
              <a:rPr lang="nl-NL" smtClean="0"/>
              <a:pPr/>
              <a:t>‹nr.›</a:t>
            </a:fld>
            <a:endParaRPr lang="nl-NL"/>
          </a:p>
        </p:txBody>
      </p:sp>
      <p:sp>
        <p:nvSpPr>
          <p:cNvPr id="9" name="Ondertitel 2"/>
          <p:cNvSpPr>
            <a:spLocks noGrp="1"/>
          </p:cNvSpPr>
          <p:nvPr>
            <p:ph type="subTitle" idx="1"/>
          </p:nvPr>
        </p:nvSpPr>
        <p:spPr>
          <a:xfrm>
            <a:off x="635000" y="3749487"/>
            <a:ext cx="10925176" cy="2077232"/>
          </a:xfrm>
        </p:spPr>
        <p:txBody>
          <a:bodyPr lIns="104400" tIns="90000" rIns="90000" bIns="46800"/>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het opmaakprofiel van de modelondertitel te bewerken</a:t>
            </a:r>
          </a:p>
        </p:txBody>
      </p:sp>
      <p:sp>
        <p:nvSpPr>
          <p:cNvPr id="10" name="Tijdelijke aanduiding voor tekst 16"/>
          <p:cNvSpPr>
            <a:spLocks noGrp="1"/>
          </p:cNvSpPr>
          <p:nvPr>
            <p:ph type="body" sz="quarter" idx="10" hasCustomPrompt="1"/>
          </p:nvPr>
        </p:nvSpPr>
        <p:spPr>
          <a:xfrm>
            <a:off x="633412" y="5829386"/>
            <a:ext cx="5005388" cy="389360"/>
          </a:xfrm>
        </p:spPr>
        <p:txBody>
          <a:bodyPr lIns="86400" anchor="b" anchorCtr="0">
            <a:noAutofit/>
          </a:bodyPr>
          <a:lstStyle>
            <a:lvl1pPr marL="0" indent="0" algn="l">
              <a:buNone/>
              <a:defRPr sz="1600">
                <a:solidFill>
                  <a:schemeClr val="tx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nl-NL"/>
              <a:t>Naam spreker</a:t>
            </a:r>
          </a:p>
        </p:txBody>
      </p:sp>
      <p:sp>
        <p:nvSpPr>
          <p:cNvPr id="14" name="Tijdelijke aanduiding voor voettekst 4"/>
          <p:cNvSpPr>
            <a:spLocks noGrp="1"/>
          </p:cNvSpPr>
          <p:nvPr>
            <p:ph type="ftr" sz="quarter" idx="3"/>
          </p:nvPr>
        </p:nvSpPr>
        <p:spPr>
          <a:xfrm>
            <a:off x="635000" y="6221413"/>
            <a:ext cx="5003800" cy="322075"/>
          </a:xfrm>
          <a:prstGeom prst="rect">
            <a:avLst/>
          </a:prstGeom>
        </p:spPr>
        <p:txBody>
          <a:bodyPr vert="horz" lIns="91440" tIns="45720" rIns="91440" bIns="45720" rtlCol="0" anchor="b" anchorCtr="0"/>
          <a:lstStyle>
            <a:lvl1pPr algn="l">
              <a:defRPr sz="1050">
                <a:solidFill>
                  <a:schemeClr val="bg1">
                    <a:lumMod val="65000"/>
                  </a:schemeClr>
                </a:solidFill>
              </a:defRPr>
            </a:lvl1pPr>
          </a:lstStyle>
          <a:p>
            <a:fld id="{16A3CE9D-FB2B-49E3-B471-A7E48324FFB0}" type="datetime4">
              <a:rPr lang="nl-NL" smtClean="0"/>
              <a:pPr/>
              <a:t>24 juni 2025</a:t>
            </a:fld>
            <a:r>
              <a:rPr lang="en-US"/>
              <a:t> | </a:t>
            </a:r>
            <a:r>
              <a:rPr lang="en-US" err="1"/>
              <a:t>Voettekst</a:t>
            </a:r>
            <a:endParaRPr lang="nl-NL"/>
          </a:p>
        </p:txBody>
      </p:sp>
      <p:pic>
        <p:nvPicPr>
          <p:cNvPr id="11" name="Afbeelding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42" y="-2668"/>
            <a:ext cx="12180858" cy="1680958"/>
          </a:xfrm>
          <a:prstGeom prst="rect">
            <a:avLst/>
          </a:prstGeom>
        </p:spPr>
      </p:pic>
    </p:spTree>
    <p:extLst>
      <p:ext uri="{BB962C8B-B14F-4D97-AF65-F5344CB8AC3E}">
        <p14:creationId xmlns:p14="http://schemas.microsoft.com/office/powerpoint/2010/main" val="705291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eldia 3 - Aw">
    <p:spTree>
      <p:nvGrpSpPr>
        <p:cNvPr id="1" name=""/>
        <p:cNvGrpSpPr/>
        <p:nvPr/>
      </p:nvGrpSpPr>
      <p:grpSpPr>
        <a:xfrm>
          <a:off x="0" y="0"/>
          <a:ext cx="0" cy="0"/>
          <a:chOff x="0" y="0"/>
          <a:chExt cx="0" cy="0"/>
        </a:xfrm>
      </p:grpSpPr>
      <p:sp>
        <p:nvSpPr>
          <p:cNvPr id="6" name="Rechthoek 5"/>
          <p:cNvSpPr/>
          <p:nvPr userDrawn="1"/>
        </p:nvSpPr>
        <p:spPr>
          <a:xfrm>
            <a:off x="0" y="-1"/>
            <a:ext cx="12192000" cy="3427413"/>
          </a:xfrm>
          <a:prstGeom prst="rect">
            <a:avLst/>
          </a:prstGeom>
          <a:solidFill>
            <a:srgbClr val="E700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nl-NL" sz="1800" kern="1200">
              <a:solidFill>
                <a:schemeClr val="lt1"/>
              </a:solidFill>
              <a:latin typeface="+mn-lt"/>
              <a:ea typeface="+mn-ea"/>
              <a:cs typeface="+mn-cs"/>
            </a:endParaRPr>
          </a:p>
        </p:txBody>
      </p:sp>
      <p:sp>
        <p:nvSpPr>
          <p:cNvPr id="2" name="Titel 1"/>
          <p:cNvSpPr>
            <a:spLocks noGrp="1"/>
          </p:cNvSpPr>
          <p:nvPr>
            <p:ph type="title"/>
          </p:nvPr>
        </p:nvSpPr>
        <p:spPr>
          <a:xfrm>
            <a:off x="635000" y="1879600"/>
            <a:ext cx="10923588" cy="1547813"/>
          </a:xfrm>
        </p:spPr>
        <p:txBody>
          <a:bodyPr anchor="t" anchorCtr="0">
            <a:normAutofit/>
          </a:bodyPr>
          <a:lstStyle>
            <a:lvl1pPr>
              <a:defRPr sz="4800">
                <a:solidFill>
                  <a:schemeClr val="bg1"/>
                </a:solidFill>
              </a:defRPr>
            </a:lvl1pPr>
          </a:lstStyle>
          <a:p>
            <a:r>
              <a:rPr lang="nl-NL"/>
              <a:t>Klik om de stijl te bewerken</a:t>
            </a:r>
          </a:p>
        </p:txBody>
      </p:sp>
      <p:sp>
        <p:nvSpPr>
          <p:cNvPr id="17" name="Tijdelijke aanduiding voor dianummer 16"/>
          <p:cNvSpPr>
            <a:spLocks noGrp="1"/>
          </p:cNvSpPr>
          <p:nvPr>
            <p:ph type="sldNum" sz="quarter" idx="16"/>
          </p:nvPr>
        </p:nvSpPr>
        <p:spPr/>
        <p:txBody>
          <a:bodyPr/>
          <a:lstStyle/>
          <a:p>
            <a:fld id="{10A0A6AF-03C5-477E-939A-E28F7E7F05EA}" type="slidenum">
              <a:rPr lang="nl-NL" smtClean="0"/>
              <a:pPr/>
              <a:t>‹nr.›</a:t>
            </a:fld>
            <a:endParaRPr lang="nl-NL"/>
          </a:p>
        </p:txBody>
      </p:sp>
      <p:sp>
        <p:nvSpPr>
          <p:cNvPr id="9" name="Ondertitel 2"/>
          <p:cNvSpPr>
            <a:spLocks noGrp="1"/>
          </p:cNvSpPr>
          <p:nvPr>
            <p:ph type="subTitle" idx="1"/>
          </p:nvPr>
        </p:nvSpPr>
        <p:spPr>
          <a:xfrm>
            <a:off x="635000" y="3749487"/>
            <a:ext cx="10925176" cy="2077232"/>
          </a:xfrm>
        </p:spPr>
        <p:txBody>
          <a:bodyPr lIns="104400" tIns="90000" rIns="90000" bIns="46800"/>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het opmaakprofiel van de modelondertitel te bewerken</a:t>
            </a:r>
          </a:p>
        </p:txBody>
      </p:sp>
      <p:sp>
        <p:nvSpPr>
          <p:cNvPr id="10" name="Tijdelijke aanduiding voor tekst 16"/>
          <p:cNvSpPr>
            <a:spLocks noGrp="1"/>
          </p:cNvSpPr>
          <p:nvPr>
            <p:ph type="body" sz="quarter" idx="10" hasCustomPrompt="1"/>
          </p:nvPr>
        </p:nvSpPr>
        <p:spPr>
          <a:xfrm>
            <a:off x="633412" y="5829386"/>
            <a:ext cx="5005388" cy="389360"/>
          </a:xfrm>
        </p:spPr>
        <p:txBody>
          <a:bodyPr lIns="86400" anchor="b" anchorCtr="0">
            <a:noAutofit/>
          </a:bodyPr>
          <a:lstStyle>
            <a:lvl1pPr marL="0" indent="0" algn="l">
              <a:buNone/>
              <a:defRPr sz="1600">
                <a:solidFill>
                  <a:schemeClr val="tx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nl-NL"/>
              <a:t>Naam spreker</a:t>
            </a:r>
          </a:p>
        </p:txBody>
      </p:sp>
      <p:sp>
        <p:nvSpPr>
          <p:cNvPr id="14" name="Tijdelijke aanduiding voor voettekst 4"/>
          <p:cNvSpPr>
            <a:spLocks noGrp="1"/>
          </p:cNvSpPr>
          <p:nvPr>
            <p:ph type="ftr" sz="quarter" idx="3"/>
          </p:nvPr>
        </p:nvSpPr>
        <p:spPr>
          <a:xfrm>
            <a:off x="635000" y="6221413"/>
            <a:ext cx="5003800" cy="322075"/>
          </a:xfrm>
          <a:prstGeom prst="rect">
            <a:avLst/>
          </a:prstGeom>
        </p:spPr>
        <p:txBody>
          <a:bodyPr vert="horz" lIns="91440" tIns="45720" rIns="91440" bIns="45720" rtlCol="0" anchor="b" anchorCtr="0"/>
          <a:lstStyle>
            <a:lvl1pPr algn="l">
              <a:defRPr sz="1050">
                <a:solidFill>
                  <a:schemeClr val="bg1">
                    <a:lumMod val="65000"/>
                  </a:schemeClr>
                </a:solidFill>
              </a:defRPr>
            </a:lvl1pPr>
          </a:lstStyle>
          <a:p>
            <a:fld id="{16A3CE9D-FB2B-49E3-B471-A7E48324FFB0}" type="datetime4">
              <a:rPr lang="nl-NL" smtClean="0"/>
              <a:pPr/>
              <a:t>24 juni 2025</a:t>
            </a:fld>
            <a:r>
              <a:rPr lang="en-US"/>
              <a:t> | </a:t>
            </a:r>
            <a:r>
              <a:rPr lang="en-US" err="1"/>
              <a:t>Voettekst</a:t>
            </a:r>
            <a:endParaRPr lang="nl-NL"/>
          </a:p>
        </p:txBody>
      </p:sp>
      <p:pic>
        <p:nvPicPr>
          <p:cNvPr id="12" name="Afbeelding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544114" y="-2668"/>
            <a:ext cx="4547536" cy="1868558"/>
          </a:xfrm>
          <a:prstGeom prst="rect">
            <a:avLst/>
          </a:prstGeom>
        </p:spPr>
      </p:pic>
    </p:spTree>
    <p:extLst>
      <p:ext uri="{BB962C8B-B14F-4D97-AF65-F5344CB8AC3E}">
        <p14:creationId xmlns:p14="http://schemas.microsoft.com/office/powerpoint/2010/main" val="1249460262"/>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image" Target="../media/image1.png"/><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theme" Target="../theme/theme1.xml"/><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53.xml"/><Relationship Id="rId13" Type="http://schemas.openxmlformats.org/officeDocument/2006/relationships/slideLayout" Target="../slideLayouts/slideLayout58.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slideLayout" Target="../slideLayouts/slideLayout57.xml"/><Relationship Id="rId2" Type="http://schemas.openxmlformats.org/officeDocument/2006/relationships/slideLayout" Target="../slideLayouts/slideLayout47.xml"/><Relationship Id="rId16" Type="http://schemas.openxmlformats.org/officeDocument/2006/relationships/theme" Target="../theme/theme2.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5" Type="http://schemas.openxmlformats.org/officeDocument/2006/relationships/slideLayout" Target="../slideLayouts/slideLayout6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 Id="rId14" Type="http://schemas.openxmlformats.org/officeDocument/2006/relationships/slideLayout" Target="../slideLayouts/slideLayout5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635000" y="1052513"/>
            <a:ext cx="10923588" cy="948047"/>
          </a:xfrm>
          <a:prstGeom prst="rect">
            <a:avLst/>
          </a:prstGeom>
        </p:spPr>
        <p:txBody>
          <a:bodyPr vert="horz" lIns="91440" tIns="45720" rIns="91440" bIns="45720" rtlCol="0" anchor="t" anchorCtr="0">
            <a:normAutofit/>
          </a:bodyPr>
          <a:lstStyle/>
          <a:p>
            <a:r>
              <a:rPr lang="nl-NL"/>
              <a:t>Klik om de stijl te bewerken</a:t>
            </a:r>
          </a:p>
        </p:txBody>
      </p:sp>
      <p:sp>
        <p:nvSpPr>
          <p:cNvPr id="3" name="Tijdelijke aanduiding voor tekst 2"/>
          <p:cNvSpPr>
            <a:spLocks noGrp="1"/>
          </p:cNvSpPr>
          <p:nvPr>
            <p:ph type="body" idx="1"/>
          </p:nvPr>
        </p:nvSpPr>
        <p:spPr>
          <a:xfrm>
            <a:off x="635000" y="2289485"/>
            <a:ext cx="10923588" cy="3931928"/>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a:p>
            <a:pPr lvl="5"/>
            <a:r>
              <a:rPr lang="nl-NL"/>
              <a:t>Zesde niveau</a:t>
            </a:r>
          </a:p>
          <a:p>
            <a:pPr lvl="6"/>
            <a:r>
              <a:rPr lang="nl-NL"/>
              <a:t>Zevende niveau</a:t>
            </a:r>
          </a:p>
          <a:p>
            <a:pPr lvl="7"/>
            <a:r>
              <a:rPr lang="nl-NL"/>
              <a:t>Achtste niveau</a:t>
            </a:r>
          </a:p>
          <a:p>
            <a:pPr lvl="8"/>
            <a:r>
              <a:rPr lang="nl-NL"/>
              <a:t>Negende niveau</a:t>
            </a:r>
          </a:p>
          <a:p>
            <a:pPr lvl="8"/>
            <a:endParaRPr lang="nl-NL"/>
          </a:p>
        </p:txBody>
      </p:sp>
      <p:sp>
        <p:nvSpPr>
          <p:cNvPr id="14" name="Tijdelijke aanduiding voor voettekst 4"/>
          <p:cNvSpPr>
            <a:spLocks noGrp="1"/>
          </p:cNvSpPr>
          <p:nvPr>
            <p:ph type="ftr" sz="quarter" idx="3"/>
          </p:nvPr>
        </p:nvSpPr>
        <p:spPr>
          <a:xfrm>
            <a:off x="635000" y="6221413"/>
            <a:ext cx="5003800" cy="322075"/>
          </a:xfrm>
          <a:prstGeom prst="rect">
            <a:avLst/>
          </a:prstGeom>
        </p:spPr>
        <p:txBody>
          <a:bodyPr vert="horz" lIns="91440" tIns="45720" rIns="91440" bIns="45720" rtlCol="0" anchor="b" anchorCtr="0"/>
          <a:lstStyle>
            <a:lvl1pPr algn="l">
              <a:defRPr sz="1050">
                <a:solidFill>
                  <a:schemeClr val="bg1">
                    <a:lumMod val="65000"/>
                  </a:schemeClr>
                </a:solidFill>
              </a:defRPr>
            </a:lvl1pPr>
          </a:lstStyle>
          <a:p>
            <a:fld id="{16A3CE9D-FB2B-49E3-B471-A7E48324FFB0}" type="datetime4">
              <a:rPr lang="nl-NL" smtClean="0"/>
              <a:pPr/>
              <a:t>24 juni 2025</a:t>
            </a:fld>
            <a:r>
              <a:rPr lang="en-US"/>
              <a:t> | </a:t>
            </a:r>
            <a:r>
              <a:rPr lang="en-US" err="1"/>
              <a:t>Voettekst</a:t>
            </a:r>
            <a:endParaRPr lang="nl-NL"/>
          </a:p>
        </p:txBody>
      </p:sp>
      <p:sp>
        <p:nvSpPr>
          <p:cNvPr id="15" name="Tijdelijke aanduiding voor dianummer 5"/>
          <p:cNvSpPr>
            <a:spLocks noGrp="1"/>
          </p:cNvSpPr>
          <p:nvPr>
            <p:ph type="sldNum" sz="quarter" idx="4"/>
          </p:nvPr>
        </p:nvSpPr>
        <p:spPr>
          <a:xfrm>
            <a:off x="6553199" y="6221413"/>
            <a:ext cx="5005389" cy="322075"/>
          </a:xfrm>
          <a:prstGeom prst="rect">
            <a:avLst/>
          </a:prstGeom>
        </p:spPr>
        <p:txBody>
          <a:bodyPr vert="horz" lIns="91440" tIns="45720" rIns="0" bIns="45720" rtlCol="0" anchor="b" anchorCtr="0"/>
          <a:lstStyle>
            <a:lvl1pPr algn="r">
              <a:defRPr sz="1050">
                <a:solidFill>
                  <a:schemeClr val="bg1">
                    <a:lumMod val="65000"/>
                  </a:schemeClr>
                </a:solidFill>
              </a:defRPr>
            </a:lvl1pPr>
          </a:lstStyle>
          <a:p>
            <a:fld id="{10A0A6AF-03C5-477E-939A-E28F7E7F05EA}" type="slidenum">
              <a:rPr lang="nl-NL" smtClean="0"/>
              <a:pPr/>
              <a:t>‹nr.›</a:t>
            </a:fld>
            <a:endParaRPr lang="nl-NL"/>
          </a:p>
        </p:txBody>
      </p:sp>
      <p:pic>
        <p:nvPicPr>
          <p:cNvPr id="8" name="Afbeelding 7" descr="RO_vervolgpagina_Logo_2_RGB_pos__aangepast.png"/>
          <p:cNvPicPr>
            <a:picLocks noChangeAspect="1"/>
          </p:cNvPicPr>
          <p:nvPr/>
        </p:nvPicPr>
        <p:blipFill>
          <a:blip r:embed="rId47" cstate="print"/>
          <a:stretch>
            <a:fillRect/>
          </a:stretch>
        </p:blipFill>
        <p:spPr>
          <a:xfrm>
            <a:off x="0" y="0"/>
            <a:ext cx="12192000" cy="1057656"/>
          </a:xfrm>
          <a:prstGeom prst="rect">
            <a:avLst/>
          </a:prstGeom>
        </p:spPr>
      </p:pic>
    </p:spTree>
    <p:extLst>
      <p:ext uri="{BB962C8B-B14F-4D97-AF65-F5344CB8AC3E}">
        <p14:creationId xmlns:p14="http://schemas.microsoft.com/office/powerpoint/2010/main" val="10029974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 id="2147483692" r:id="rId32"/>
    <p:sldLayoutId id="2147483693" r:id="rId33"/>
    <p:sldLayoutId id="2147483694" r:id="rId34"/>
    <p:sldLayoutId id="2147483695" r:id="rId35"/>
    <p:sldLayoutId id="2147483696" r:id="rId36"/>
    <p:sldLayoutId id="2147483697" r:id="rId37"/>
    <p:sldLayoutId id="2147483698" r:id="rId38"/>
    <p:sldLayoutId id="2147483699" r:id="rId39"/>
    <p:sldLayoutId id="2147483700" r:id="rId40"/>
    <p:sldLayoutId id="2147483701" r:id="rId41"/>
    <p:sldLayoutId id="2147483702" r:id="rId42"/>
    <p:sldLayoutId id="2147483703" r:id="rId43"/>
    <p:sldLayoutId id="2147483704" r:id="rId44"/>
    <p:sldLayoutId id="2147483705" r:id="rId45"/>
  </p:sldLayoutIdLst>
  <p:hf hdr="0" dt="0"/>
  <p:txStyles>
    <p:titleStyle>
      <a:lvl1pPr algn="l" defTabSz="914400" rtl="0" eaLnBrk="1" latinLnBrk="0" hangingPunct="1">
        <a:lnSpc>
          <a:spcPct val="90000"/>
        </a:lnSpc>
        <a:spcBef>
          <a:spcPct val="0"/>
        </a:spcBef>
        <a:buNone/>
        <a:defRPr sz="3600" b="0" kern="1200" baseline="0">
          <a:solidFill>
            <a:schemeClr val="tx2"/>
          </a:solidFill>
          <a:latin typeface="+mj-lt"/>
          <a:ea typeface="+mj-ea"/>
          <a:cs typeface="+mj-cs"/>
        </a:defRPr>
      </a:lvl1pPr>
    </p:titleStyle>
    <p:bodyStyle>
      <a:lvl1pPr marL="316800" indent="-316800" algn="l" defTabSz="914400" rtl="0" eaLnBrk="1" latinLnBrk="0" hangingPunct="1">
        <a:lnSpc>
          <a:spcPct val="90000"/>
        </a:lnSpc>
        <a:spcBef>
          <a:spcPts val="1200"/>
        </a:spcBef>
        <a:buClr>
          <a:schemeClr val="tx2"/>
        </a:buClr>
        <a:buSzPct val="80000"/>
        <a:buFont typeface="Verdana" panose="020B0604030504040204" pitchFamily="34" charset="0"/>
        <a:buChar char="›"/>
        <a:defRPr sz="2400" kern="1200">
          <a:solidFill>
            <a:schemeClr val="tx1"/>
          </a:solidFill>
          <a:latin typeface="+mn-lt"/>
          <a:ea typeface="+mn-ea"/>
          <a:cs typeface="+mn-cs"/>
        </a:defRPr>
      </a:lvl1pPr>
      <a:lvl2pPr marL="630000" indent="-316800" algn="l" defTabSz="914400" rtl="0" eaLnBrk="1" latinLnBrk="0" hangingPunct="1">
        <a:lnSpc>
          <a:spcPct val="90000"/>
        </a:lnSpc>
        <a:spcBef>
          <a:spcPts val="1000"/>
        </a:spcBef>
        <a:buClr>
          <a:schemeClr val="tx2"/>
        </a:buClr>
        <a:buFont typeface="Verdana" panose="020B0604030504040204" pitchFamily="34" charset="0"/>
        <a:buChar char="–"/>
        <a:defRPr sz="2000" kern="1200">
          <a:solidFill>
            <a:schemeClr val="tx1"/>
          </a:solidFill>
          <a:latin typeface="+mn-lt"/>
          <a:ea typeface="+mn-ea"/>
          <a:cs typeface="+mn-cs"/>
        </a:defRPr>
      </a:lvl2pPr>
      <a:lvl3pPr marL="946800" indent="-316800" algn="l" defTabSz="914400" rtl="0" eaLnBrk="1" latinLnBrk="0" hangingPunct="1">
        <a:lnSpc>
          <a:spcPct val="90000"/>
        </a:lnSpc>
        <a:spcBef>
          <a:spcPts val="800"/>
        </a:spcBef>
        <a:buClr>
          <a:schemeClr val="tx2"/>
        </a:buClr>
        <a:buFont typeface="Wingdings" panose="05000000000000000000" pitchFamily="2" charset="2"/>
        <a:buChar char="§"/>
        <a:defRPr sz="1800" kern="1200">
          <a:solidFill>
            <a:schemeClr val="tx1"/>
          </a:solidFill>
          <a:latin typeface="+mn-lt"/>
          <a:ea typeface="+mn-ea"/>
          <a:cs typeface="+mn-cs"/>
        </a:defRPr>
      </a:lvl3pPr>
      <a:lvl4pPr marL="1260000" indent="-316800" algn="l" defTabSz="914400" rtl="0" eaLnBrk="1" latinLnBrk="0" hangingPunct="1">
        <a:lnSpc>
          <a:spcPct val="90000"/>
        </a:lnSpc>
        <a:spcBef>
          <a:spcPts val="600"/>
        </a:spcBef>
        <a:buClr>
          <a:schemeClr val="tx2"/>
        </a:buClr>
        <a:buFont typeface="Arial" panose="020B0604020202020204" pitchFamily="34" charset="0"/>
        <a:buChar char="•"/>
        <a:defRPr sz="1800" kern="1200">
          <a:solidFill>
            <a:schemeClr val="tx1"/>
          </a:solidFill>
          <a:latin typeface="+mn-lt"/>
          <a:ea typeface="+mn-ea"/>
          <a:cs typeface="+mn-cs"/>
        </a:defRPr>
      </a:lvl4pPr>
      <a:lvl5pPr marL="1576800" indent="-316800" algn="l" defTabSz="914400" rtl="0" eaLnBrk="1" latinLnBrk="0" hangingPunct="1">
        <a:lnSpc>
          <a:spcPct val="90000"/>
        </a:lnSpc>
        <a:spcBef>
          <a:spcPts val="600"/>
        </a:spcBef>
        <a:buClr>
          <a:srgbClr val="017BC6"/>
        </a:buClr>
        <a:buFont typeface="Verdana" panose="020B0604030504040204" pitchFamily="34" charset="0"/>
        <a:buChar char="–"/>
        <a:defRPr sz="1600" kern="1200">
          <a:solidFill>
            <a:schemeClr val="tx2"/>
          </a:solidFill>
          <a:latin typeface="+mn-lt"/>
          <a:ea typeface="+mn-ea"/>
          <a:cs typeface="+mn-cs"/>
        </a:defRPr>
      </a:lvl5pPr>
      <a:lvl6pPr marL="1890000" indent="-316800" algn="l" defTabSz="914400" rtl="0" eaLnBrk="1" latinLnBrk="0" hangingPunct="1">
        <a:lnSpc>
          <a:spcPct val="90000"/>
        </a:lnSpc>
        <a:spcBef>
          <a:spcPts val="600"/>
        </a:spcBef>
        <a:buFont typeface="Arial" panose="020B0604020202020204" pitchFamily="34" charset="0"/>
        <a:buChar char="•"/>
        <a:defRPr sz="1400" kern="1200">
          <a:solidFill>
            <a:schemeClr val="tx1">
              <a:lumMod val="50000"/>
              <a:lumOff val="50000"/>
            </a:schemeClr>
          </a:solidFill>
          <a:latin typeface="+mn-lt"/>
          <a:ea typeface="+mn-ea"/>
          <a:cs typeface="+mn-cs"/>
        </a:defRPr>
      </a:lvl6pPr>
      <a:lvl7pPr marL="72000" indent="-72000" algn="l" defTabSz="914400" rtl="0" eaLnBrk="1" latinLnBrk="0" hangingPunct="1">
        <a:lnSpc>
          <a:spcPct val="90000"/>
        </a:lnSpc>
        <a:spcBef>
          <a:spcPts val="600"/>
        </a:spcBef>
        <a:buSzPct val="25000"/>
        <a:buFont typeface="Verdana" panose="020B0604030504040204" pitchFamily="34" charset="0"/>
        <a:buChar char=" "/>
        <a:defRPr sz="1200" b="1" i="0" kern="1200">
          <a:solidFill>
            <a:schemeClr val="tx2"/>
          </a:solidFill>
          <a:latin typeface="+mn-lt"/>
          <a:ea typeface="+mn-ea"/>
          <a:cs typeface="+mn-cs"/>
        </a:defRPr>
      </a:lvl7pPr>
      <a:lvl8pPr marL="72000" indent="-72000" algn="l" defTabSz="914400" rtl="0" eaLnBrk="1" latinLnBrk="0" hangingPunct="1">
        <a:lnSpc>
          <a:spcPct val="90000"/>
        </a:lnSpc>
        <a:spcBef>
          <a:spcPts val="600"/>
        </a:spcBef>
        <a:buSzPct val="25000"/>
        <a:buFont typeface="Verdana" panose="020B0604030504040204" pitchFamily="34" charset="0"/>
        <a:buChar char=" "/>
        <a:defRPr sz="1200" i="0" kern="1200">
          <a:solidFill>
            <a:schemeClr val="tx1">
              <a:lumMod val="65000"/>
              <a:lumOff val="35000"/>
            </a:schemeClr>
          </a:solidFill>
          <a:latin typeface="+mn-lt"/>
          <a:ea typeface="+mn-ea"/>
          <a:cs typeface="+mn-cs"/>
        </a:defRPr>
      </a:lvl8pPr>
      <a:lvl9pPr marL="216000" indent="-144000" algn="l" defTabSz="914400" rtl="0" eaLnBrk="1" latinLnBrk="0" hangingPunct="1">
        <a:lnSpc>
          <a:spcPct val="90000"/>
        </a:lnSpc>
        <a:spcBef>
          <a:spcPts val="600"/>
        </a:spcBef>
        <a:buClr>
          <a:schemeClr val="tx2"/>
        </a:buClr>
        <a:buFont typeface="Verdana" panose="020B0604030504040204" pitchFamily="34" charset="0"/>
        <a:buChar char="–"/>
        <a:defRPr sz="1200" i="0" kern="1200">
          <a:solidFill>
            <a:schemeClr val="tx1">
              <a:lumMod val="65000"/>
              <a:lumOff val="35000"/>
            </a:schemeClr>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7281">
          <p15:clr>
            <a:srgbClr val="F26B43"/>
          </p15:clr>
        </p15:guide>
        <p15:guide id="8" orient="horz" pos="3919">
          <p15:clr>
            <a:srgbClr val="F26B43"/>
          </p15:clr>
        </p15:guide>
        <p15:guide id="9" pos="3840">
          <p15:clr>
            <a:srgbClr val="F26B43"/>
          </p15:clr>
        </p15:guide>
        <p15:guide id="10" orient="horz" pos="2159">
          <p15:clr>
            <a:srgbClr val="F26B43"/>
          </p15:clr>
        </p15:guide>
        <p15:guide id="11" pos="400">
          <p15:clr>
            <a:srgbClr val="F26B43"/>
          </p15:clr>
        </p15:guide>
        <p15:guide id="12" pos="4128">
          <p15:clr>
            <a:srgbClr val="F26B43"/>
          </p15:clr>
        </p15:guide>
        <p15:guide id="13" pos="3552">
          <p15:clr>
            <a:srgbClr val="F26B43"/>
          </p15:clr>
        </p15:guide>
        <p15:guide id="14" orient="horz" pos="1275">
          <p15:clr>
            <a:srgbClr val="F26B43"/>
          </p15:clr>
        </p15:guide>
        <p15:guide id="15" orient="horz" pos="1434">
          <p15:clr>
            <a:srgbClr val="F26B43"/>
          </p15:clr>
        </p15:guide>
        <p15:guide id="16" pos="461">
          <p15:clr>
            <a:srgbClr val="F26B43"/>
          </p15:clr>
        </p15:guide>
        <p15:guide id="17" orient="horz" pos="663">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4228A005-8669-3060-E3FC-90B712602F5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4A2911B5-CC02-E70C-7E57-DB2E8E2E5E9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B73046A5-F9A1-388B-8BF7-842D627276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22E9E7-D427-4576-ACC6-33342421107F}" type="datetimeFigureOut">
              <a:rPr lang="nl-NL" smtClean="0"/>
              <a:t>24-6-2025</a:t>
            </a:fld>
            <a:endParaRPr lang="nl-NL"/>
          </a:p>
        </p:txBody>
      </p:sp>
      <p:sp>
        <p:nvSpPr>
          <p:cNvPr id="5" name="Tijdelijke aanduiding voor voettekst 4">
            <a:extLst>
              <a:ext uri="{FF2B5EF4-FFF2-40B4-BE49-F238E27FC236}">
                <a16:creationId xmlns:a16="http://schemas.microsoft.com/office/drawing/2014/main" id="{1C83CD5D-C7B3-14D4-C2D9-EFF99A51E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D1F0FB24-B850-8AA9-79B9-7D63A5C135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F63F9C-AD37-4577-A48D-98A94BD69B5D}" type="slidenum">
              <a:rPr lang="nl-NL" smtClean="0"/>
              <a:t>‹nr.›</a:t>
            </a:fld>
            <a:endParaRPr lang="nl-NL"/>
          </a:p>
        </p:txBody>
      </p:sp>
    </p:spTree>
    <p:extLst>
      <p:ext uri="{BB962C8B-B14F-4D97-AF65-F5344CB8AC3E}">
        <p14:creationId xmlns:p14="http://schemas.microsoft.com/office/powerpoint/2010/main" val="2122563240"/>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 id="2147483719" r:id="rId13"/>
    <p:sldLayoutId id="2147483720" r:id="rId14"/>
    <p:sldLayoutId id="2147483721"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jpeg"/><Relationship Id="rId1" Type="http://schemas.openxmlformats.org/officeDocument/2006/relationships/slideLayout" Target="../slideLayouts/slideLayout1.xml"/><Relationship Id="rId4" Type="http://schemas.openxmlformats.org/officeDocument/2006/relationships/image" Target="../media/image15.png"/></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image" Target="../media/image24.emf"/><Relationship Id="rId1" Type="http://schemas.openxmlformats.org/officeDocument/2006/relationships/slideLayout" Target="../slideLayouts/slideLayout18.xml"/><Relationship Id="rId4" Type="http://schemas.openxmlformats.org/officeDocument/2006/relationships/image" Target="../media/image23.png"/></Relationships>
</file>

<file path=ppt/slides/_rels/slide14.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3.jpeg"/><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jpeg"/><Relationship Id="rId1" Type="http://schemas.openxmlformats.org/officeDocument/2006/relationships/slideLayout" Target="../slideLayouts/slideLayout52.xml"/></Relationships>
</file>

<file path=ppt/slides/_rels/slide2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jpeg"/><Relationship Id="rId1" Type="http://schemas.openxmlformats.org/officeDocument/2006/relationships/slideLayout" Target="../slideLayouts/slideLayout52.xml"/></Relationships>
</file>

<file path=ppt/slides/_rels/slide2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jpeg"/><Relationship Id="rId1" Type="http://schemas.openxmlformats.org/officeDocument/2006/relationships/slideLayout" Target="../slideLayouts/slideLayout52.xml"/><Relationship Id="rId5" Type="http://schemas.openxmlformats.org/officeDocument/2006/relationships/image" Target="../media/image27.png"/><Relationship Id="rId4" Type="http://schemas.openxmlformats.org/officeDocument/2006/relationships/image" Target="../media/image26.png"/></Relationships>
</file>

<file path=ppt/slides/_rels/slide23.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52.xml"/><Relationship Id="rId4" Type="http://schemas.openxmlformats.org/officeDocument/2006/relationships/image" Target="../media/image14.png"/></Relationships>
</file>

<file path=ppt/slides/_rels/slide24.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13.jpeg"/><Relationship Id="rId1" Type="http://schemas.openxmlformats.org/officeDocument/2006/relationships/slideLayout" Target="../slideLayouts/slideLayout52.xml"/><Relationship Id="rId5" Type="http://schemas.openxmlformats.org/officeDocument/2006/relationships/image" Target="../media/image14.png"/><Relationship Id="rId4" Type="http://schemas.openxmlformats.org/officeDocument/2006/relationships/image" Target="../media/image27.png"/></Relationships>
</file>

<file path=ppt/slides/_rels/slide2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jpeg"/><Relationship Id="rId1" Type="http://schemas.openxmlformats.org/officeDocument/2006/relationships/slideLayout" Target="../slideLayouts/slideLayout52.xml"/></Relationships>
</file>

<file path=ppt/slides/_rels/slide2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jpeg"/><Relationship Id="rId1" Type="http://schemas.openxmlformats.org/officeDocument/2006/relationships/slideLayout" Target="../slideLayouts/slideLayout52.xml"/></Relationships>
</file>

<file path=ppt/slides/_rels/slide2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jpeg"/><Relationship Id="rId1" Type="http://schemas.openxmlformats.org/officeDocument/2006/relationships/slideLayout" Target="../slideLayouts/slideLayout52.xml"/></Relationships>
</file>

<file path=ppt/slides/_rels/slide2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jpeg"/><Relationship Id="rId1" Type="http://schemas.openxmlformats.org/officeDocument/2006/relationships/slideLayout" Target="../slideLayouts/slideLayout52.xml"/></Relationships>
</file>

<file path=ppt/slides/_rels/slide2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jpeg"/><Relationship Id="rId1" Type="http://schemas.openxmlformats.org/officeDocument/2006/relationships/slideLayout" Target="../slideLayouts/slideLayout18.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3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3.jpeg"/><Relationship Id="rId1" Type="http://schemas.openxmlformats.org/officeDocument/2006/relationships/slideLayout" Target="../slideLayouts/slideLayout18.xml"/></Relationships>
</file>

<file path=ppt/slides/_rels/slide3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3.jpeg"/><Relationship Id="rId1" Type="http://schemas.openxmlformats.org/officeDocument/2006/relationships/slideLayout" Target="../slideLayouts/slideLayout18.xml"/><Relationship Id="rId5" Type="http://schemas.openxmlformats.org/officeDocument/2006/relationships/image" Target="../media/image18.png"/><Relationship Id="rId4" Type="http://schemas.openxmlformats.org/officeDocument/2006/relationships/image" Target="../media/image17.png"/></Relationships>
</file>

<file path=ppt/slides/_rels/slide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jpeg"/><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jpeg"/><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www.ilent.nl/onderwerpen/scheepvaart-algemeen/v_l_a_g_r_e_g_i_s_t_e_r-tijdelijk/v_l_a_g_r_e_g_i_s_t_e_r#/" TargetMode="External"/><Relationship Id="rId2" Type="http://schemas.openxmlformats.org/officeDocument/2006/relationships/image" Target="../media/image13.jpeg"/><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image" Target="../media/image20.png"/><Relationship Id="rId7" Type="http://schemas.openxmlformats.org/officeDocument/2006/relationships/image" Target="../media/image14.png"/><Relationship Id="rId2" Type="http://schemas.openxmlformats.org/officeDocument/2006/relationships/image" Target="../media/image19.png"/><Relationship Id="rId1" Type="http://schemas.openxmlformats.org/officeDocument/2006/relationships/slideLayout" Target="../slideLayouts/slideLayout19.xml"/><Relationship Id="rId6" Type="http://schemas.openxmlformats.org/officeDocument/2006/relationships/image" Target="../media/image17.png"/><Relationship Id="rId5" Type="http://schemas.openxmlformats.org/officeDocument/2006/relationships/image" Target="../media/image22.svg"/><Relationship Id="rId4" Type="http://schemas.openxmlformats.org/officeDocument/2006/relationships/image" Target="../media/image2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70022"/>
        </a:solidFill>
        <a:effectLst/>
      </p:bgPr>
    </p:bg>
    <p:spTree>
      <p:nvGrpSpPr>
        <p:cNvPr id="1" name=""/>
        <p:cNvGrpSpPr/>
        <p:nvPr/>
      </p:nvGrpSpPr>
      <p:grpSpPr>
        <a:xfrm>
          <a:off x="0" y="0"/>
          <a:ext cx="0" cy="0"/>
          <a:chOff x="0" y="0"/>
          <a:chExt cx="0" cy="0"/>
        </a:xfrm>
      </p:grpSpPr>
      <p:pic>
        <p:nvPicPr>
          <p:cNvPr id="4" name="Afbeelding 3" descr="Gratis Enregistrement Foto's en Illustraties">
            <a:extLst>
              <a:ext uri="{FF2B5EF4-FFF2-40B4-BE49-F238E27FC236}">
                <a16:creationId xmlns:a16="http://schemas.microsoft.com/office/drawing/2014/main" id="{2EB799A0-896C-990D-4D3F-98559C3070F2}"/>
              </a:ext>
            </a:extLst>
          </p:cNvPr>
          <p:cNvPicPr>
            <a:picLocks noChangeAspect="1"/>
          </p:cNvPicPr>
          <p:nvPr/>
        </p:nvPicPr>
        <p:blipFill rotWithShape="1">
          <a:blip r:embed="rId2">
            <a:alphaModFix amt="50000"/>
            <a:extLst>
              <a:ext uri="{28A0092B-C50C-407E-A947-70E740481C1C}">
                <a14:useLocalDpi xmlns:a14="http://schemas.microsoft.com/office/drawing/2010/main" val="0"/>
              </a:ext>
            </a:extLst>
          </a:blip>
          <a:srcRect/>
          <a:stretch/>
        </p:blipFill>
        <p:spPr bwMode="auto">
          <a:xfrm>
            <a:off x="20" y="1"/>
            <a:ext cx="12191980" cy="6857999"/>
          </a:xfrm>
          <a:prstGeom prst="rect">
            <a:avLst/>
          </a:prstGeom>
          <a:noFill/>
        </p:spPr>
      </p:pic>
      <p:sp>
        <p:nvSpPr>
          <p:cNvPr id="2" name="Titel 1">
            <a:extLst>
              <a:ext uri="{FF2B5EF4-FFF2-40B4-BE49-F238E27FC236}">
                <a16:creationId xmlns:a16="http://schemas.microsoft.com/office/drawing/2014/main" id="{A155F78D-D8FF-13C2-B278-4885FF7975FE}"/>
              </a:ext>
            </a:extLst>
          </p:cNvPr>
          <p:cNvSpPr>
            <a:spLocks noGrp="1"/>
          </p:cNvSpPr>
          <p:nvPr>
            <p:ph type="ctrTitle"/>
          </p:nvPr>
        </p:nvSpPr>
        <p:spPr>
          <a:xfrm>
            <a:off x="811356" y="1647525"/>
            <a:ext cx="10106025" cy="2900518"/>
          </a:xfrm>
        </p:spPr>
        <p:txBody>
          <a:bodyPr>
            <a:normAutofit fontScale="90000"/>
          </a:bodyPr>
          <a:lstStyle/>
          <a:p>
            <a:pPr algn="ctr"/>
            <a:br>
              <a:rPr lang="en-US" dirty="0">
                <a:solidFill>
                  <a:srgbClr val="FFFFFF"/>
                </a:solidFill>
              </a:rPr>
            </a:br>
            <a:br>
              <a:rPr lang="en-US" dirty="0">
                <a:solidFill>
                  <a:srgbClr val="FFFFFF"/>
                </a:solidFill>
              </a:rPr>
            </a:br>
            <a:br>
              <a:rPr lang="en-US" dirty="0">
                <a:solidFill>
                  <a:srgbClr val="FFFFFF"/>
                </a:solidFill>
              </a:rPr>
            </a:br>
            <a:r>
              <a:rPr lang="en-US" sz="4800" dirty="0" err="1">
                <a:solidFill>
                  <a:srgbClr val="FFFFFF"/>
                </a:solidFill>
              </a:rPr>
              <a:t>Rijkswet</a:t>
            </a:r>
            <a:r>
              <a:rPr lang="en-US" sz="4800" dirty="0">
                <a:solidFill>
                  <a:srgbClr val="FFFFFF"/>
                </a:solidFill>
              </a:rPr>
              <a:t> </a:t>
            </a:r>
            <a:r>
              <a:rPr lang="en-US" sz="4800" dirty="0" err="1">
                <a:solidFill>
                  <a:srgbClr val="FFFFFF"/>
                </a:solidFill>
              </a:rPr>
              <a:t>nationaliteit</a:t>
            </a:r>
            <a:r>
              <a:rPr lang="en-US" sz="4800" dirty="0">
                <a:solidFill>
                  <a:srgbClr val="FFFFFF"/>
                </a:solidFill>
              </a:rPr>
              <a:t> </a:t>
            </a:r>
            <a:r>
              <a:rPr lang="en-US" sz="4800" dirty="0" err="1">
                <a:solidFill>
                  <a:srgbClr val="FFFFFF"/>
                </a:solidFill>
              </a:rPr>
              <a:t>zeeschepen</a:t>
            </a:r>
            <a:br>
              <a:rPr lang="en-US" sz="4800" dirty="0">
                <a:solidFill>
                  <a:srgbClr val="FFFFFF"/>
                </a:solidFill>
              </a:rPr>
            </a:br>
            <a:r>
              <a:rPr lang="en-US" sz="1100" dirty="0">
                <a:solidFill>
                  <a:srgbClr val="FFFFFF"/>
                </a:solidFill>
              </a:rPr>
              <a:t> </a:t>
            </a:r>
            <a:br>
              <a:rPr lang="en-US" sz="4800" dirty="0">
                <a:solidFill>
                  <a:srgbClr val="FFFFFF"/>
                </a:solidFill>
              </a:rPr>
            </a:br>
            <a:r>
              <a:rPr lang="en-US" sz="2700" i="1" dirty="0" err="1">
                <a:solidFill>
                  <a:srgbClr val="FFFFFF"/>
                </a:solidFill>
              </a:rPr>
              <a:t>inwerkingtreding</a:t>
            </a:r>
            <a:r>
              <a:rPr lang="en-US" sz="2700" i="1" dirty="0">
                <a:solidFill>
                  <a:srgbClr val="FFFFFF"/>
                </a:solidFill>
              </a:rPr>
              <a:t> datum 1 </a:t>
            </a:r>
            <a:r>
              <a:rPr lang="en-US" sz="2700" i="1" dirty="0" err="1">
                <a:solidFill>
                  <a:srgbClr val="FFFFFF"/>
                </a:solidFill>
              </a:rPr>
              <a:t>juli</a:t>
            </a:r>
            <a:r>
              <a:rPr lang="en-US" sz="2700" i="1" dirty="0">
                <a:solidFill>
                  <a:srgbClr val="FFFFFF"/>
                </a:solidFill>
              </a:rPr>
              <a:t> 2025 </a:t>
            </a:r>
            <a:r>
              <a:rPr lang="en-US" sz="2000" i="1" dirty="0">
                <a:solidFill>
                  <a:srgbClr val="FFFFFF"/>
                </a:solidFill>
              </a:rPr>
              <a:t>om 0.00 </a:t>
            </a:r>
            <a:r>
              <a:rPr lang="en-US" sz="2000" i="1" dirty="0" err="1">
                <a:solidFill>
                  <a:srgbClr val="FFFFFF"/>
                </a:solidFill>
              </a:rPr>
              <a:t>uur</a:t>
            </a:r>
            <a:br>
              <a:rPr lang="en-US" dirty="0">
                <a:solidFill>
                  <a:srgbClr val="FFFFFF"/>
                </a:solidFill>
              </a:rPr>
            </a:br>
            <a:br>
              <a:rPr lang="en-US" dirty="0">
                <a:solidFill>
                  <a:srgbClr val="FFFFFF"/>
                </a:solidFill>
              </a:rPr>
            </a:br>
            <a:br>
              <a:rPr lang="en-US" dirty="0">
                <a:solidFill>
                  <a:srgbClr val="FFFFFF"/>
                </a:solidFill>
              </a:rPr>
            </a:br>
            <a:endParaRPr lang="nl-NL" dirty="0">
              <a:solidFill>
                <a:srgbClr val="FFFFFF"/>
              </a:solidFill>
            </a:endParaRPr>
          </a:p>
        </p:txBody>
      </p:sp>
      <p:pic>
        <p:nvPicPr>
          <p:cNvPr id="5" name="Picture 2" descr="LCG maakt organisaties klaar voor de toekomst | LCG">
            <a:extLst>
              <a:ext uri="{FF2B5EF4-FFF2-40B4-BE49-F238E27FC236}">
                <a16:creationId xmlns:a16="http://schemas.microsoft.com/office/drawing/2014/main" id="{35D571D0-64BA-B2EF-3854-75CBA9C2B81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71834" y="136454"/>
            <a:ext cx="1481652" cy="987768"/>
          </a:xfrm>
          <a:prstGeom prst="rect">
            <a:avLst/>
          </a:prstGeom>
          <a:noFill/>
          <a:extLst>
            <a:ext uri="{909E8E84-426E-40DD-AFC4-6F175D3DCCD1}">
              <a14:hiddenFill xmlns:a14="http://schemas.microsoft.com/office/drawing/2010/main">
                <a:solidFill>
                  <a:srgbClr val="FFFFFF"/>
                </a:solidFill>
              </a14:hiddenFill>
            </a:ext>
          </a:extLst>
        </p:spPr>
      </p:pic>
      <p:pic>
        <p:nvPicPr>
          <p:cNvPr id="7" name="Afbeelding 6">
            <a:extLst>
              <a:ext uri="{FF2B5EF4-FFF2-40B4-BE49-F238E27FC236}">
                <a16:creationId xmlns:a16="http://schemas.microsoft.com/office/drawing/2014/main" id="{CC93E57A-E8E7-D6B0-24FF-460854591BDB}"/>
              </a:ext>
            </a:extLst>
          </p:cNvPr>
          <p:cNvPicPr>
            <a:picLocks noChangeAspect="1"/>
          </p:cNvPicPr>
          <p:nvPr/>
        </p:nvPicPr>
        <p:blipFill>
          <a:blip r:embed="rId4"/>
          <a:stretch>
            <a:fillRect/>
          </a:stretch>
        </p:blipFill>
        <p:spPr>
          <a:xfrm>
            <a:off x="3935806" y="100319"/>
            <a:ext cx="1445302" cy="1092379"/>
          </a:xfrm>
          <a:prstGeom prst="rect">
            <a:avLst/>
          </a:prstGeom>
        </p:spPr>
      </p:pic>
    </p:spTree>
    <p:extLst>
      <p:ext uri="{BB962C8B-B14F-4D97-AF65-F5344CB8AC3E}">
        <p14:creationId xmlns:p14="http://schemas.microsoft.com/office/powerpoint/2010/main" val="29847646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AED551-F17E-DA51-A4F7-E8DF62CAF6F7}"/>
            </a:ext>
          </a:extLst>
        </p:cNvPr>
        <p:cNvGrpSpPr/>
        <p:nvPr/>
      </p:nvGrpSpPr>
      <p:grpSpPr>
        <a:xfrm>
          <a:off x="0" y="0"/>
          <a:ext cx="0" cy="0"/>
          <a:chOff x="0" y="0"/>
          <a:chExt cx="0" cy="0"/>
        </a:xfrm>
      </p:grpSpPr>
      <p:pic>
        <p:nvPicPr>
          <p:cNvPr id="4" name="Afbeelding 3" descr="Gratis Enregistrement Foto's en Illustraties">
            <a:extLst>
              <a:ext uri="{FF2B5EF4-FFF2-40B4-BE49-F238E27FC236}">
                <a16:creationId xmlns:a16="http://schemas.microsoft.com/office/drawing/2014/main" id="{0D052344-7D4F-24DE-66F6-22647D5DDAEC}"/>
              </a:ext>
            </a:extLst>
          </p:cNvPr>
          <p:cNvPicPr>
            <a:picLocks noChangeAspect="1"/>
          </p:cNvPicPr>
          <p:nvPr/>
        </p:nvPicPr>
        <p:blipFill rotWithShape="1">
          <a:blip r:embed="rId2">
            <a:alphaModFix amt="50000"/>
            <a:extLst>
              <a:ext uri="{28A0092B-C50C-407E-A947-70E740481C1C}">
                <a14:useLocalDpi xmlns:a14="http://schemas.microsoft.com/office/drawing/2010/main" val="0"/>
              </a:ext>
            </a:extLst>
          </a:blip>
          <a:srcRect/>
          <a:stretch/>
        </p:blipFill>
        <p:spPr bwMode="auto">
          <a:xfrm>
            <a:off x="20" y="1"/>
            <a:ext cx="12191980" cy="6857999"/>
          </a:xfrm>
          <a:prstGeom prst="rect">
            <a:avLst/>
          </a:prstGeom>
          <a:noFill/>
        </p:spPr>
      </p:pic>
      <p:sp>
        <p:nvSpPr>
          <p:cNvPr id="2" name="Titel 1">
            <a:extLst>
              <a:ext uri="{FF2B5EF4-FFF2-40B4-BE49-F238E27FC236}">
                <a16:creationId xmlns:a16="http://schemas.microsoft.com/office/drawing/2014/main" id="{C8D8E257-E19B-F012-9226-27C84A7AF2D1}"/>
              </a:ext>
            </a:extLst>
          </p:cNvPr>
          <p:cNvSpPr>
            <a:spLocks noGrp="1"/>
          </p:cNvSpPr>
          <p:nvPr>
            <p:ph type="ctrTitle"/>
          </p:nvPr>
        </p:nvSpPr>
        <p:spPr>
          <a:xfrm>
            <a:off x="-381965" y="528482"/>
            <a:ext cx="12709003" cy="6093382"/>
          </a:xfrm>
        </p:spPr>
        <p:txBody>
          <a:bodyPr>
            <a:noAutofit/>
          </a:bodyPr>
          <a:lstStyle/>
          <a:p>
            <a:pPr algn="ctr"/>
            <a:br>
              <a:rPr lang="en-US" sz="2800" dirty="0">
                <a:solidFill>
                  <a:srgbClr val="FFFFFF"/>
                </a:solidFill>
              </a:rPr>
            </a:br>
            <a:br>
              <a:rPr lang="en-US" sz="2800" dirty="0">
                <a:solidFill>
                  <a:srgbClr val="FFFFFF"/>
                </a:solidFill>
              </a:rPr>
            </a:br>
            <a:br>
              <a:rPr lang="en-US" sz="2800" dirty="0">
                <a:solidFill>
                  <a:srgbClr val="FFFFFF"/>
                </a:solidFill>
              </a:rPr>
            </a:br>
            <a:br>
              <a:rPr lang="en-US" sz="2800" dirty="0">
                <a:solidFill>
                  <a:srgbClr val="FFFFFF"/>
                </a:solidFill>
              </a:rPr>
            </a:br>
            <a:r>
              <a:rPr lang="en-US" sz="4000" dirty="0" err="1">
                <a:solidFill>
                  <a:srgbClr val="FFFFFF"/>
                </a:solidFill>
              </a:rPr>
              <a:t>Klantreizen</a:t>
            </a:r>
            <a:r>
              <a:rPr lang="en-US" sz="4000" dirty="0">
                <a:solidFill>
                  <a:srgbClr val="FFFFFF"/>
                </a:solidFill>
              </a:rPr>
              <a:t> van </a:t>
            </a:r>
            <a:r>
              <a:rPr lang="en-US" sz="4000" dirty="0" err="1">
                <a:solidFill>
                  <a:srgbClr val="FFFFFF"/>
                </a:solidFill>
              </a:rPr>
              <a:t>Eigenaar</a:t>
            </a:r>
            <a:r>
              <a:rPr lang="en-US" sz="4000" dirty="0">
                <a:solidFill>
                  <a:srgbClr val="FFFFFF"/>
                </a:solidFill>
              </a:rPr>
              <a:t>/Reder </a:t>
            </a:r>
            <a:br>
              <a:rPr lang="en-US" sz="4000" dirty="0">
                <a:solidFill>
                  <a:srgbClr val="FFFFFF"/>
                </a:solidFill>
              </a:rPr>
            </a:br>
            <a:r>
              <a:rPr lang="en-US" sz="4000" dirty="0">
                <a:solidFill>
                  <a:srgbClr val="FFFFFF"/>
                </a:solidFill>
              </a:rPr>
              <a:t>met ILT en met Kadaster</a:t>
            </a:r>
            <a:br>
              <a:rPr lang="en-US" sz="4000" dirty="0">
                <a:solidFill>
                  <a:srgbClr val="FFFFFF"/>
                </a:solidFill>
              </a:rPr>
            </a:br>
            <a:br>
              <a:rPr lang="en-US" sz="4000" dirty="0">
                <a:solidFill>
                  <a:srgbClr val="FFFFFF"/>
                </a:solidFill>
              </a:rPr>
            </a:br>
            <a:r>
              <a:rPr lang="en-US" sz="4000" dirty="0" err="1">
                <a:solidFill>
                  <a:srgbClr val="FFFFFF"/>
                </a:solidFill>
              </a:rPr>
              <a:t>Synchronisatie</a:t>
            </a:r>
            <a:r>
              <a:rPr lang="en-US" sz="4000" dirty="0">
                <a:solidFill>
                  <a:srgbClr val="FFFFFF"/>
                </a:solidFill>
              </a:rPr>
              <a:t> van </a:t>
            </a:r>
            <a:r>
              <a:rPr lang="en-US" sz="4000" dirty="0" err="1">
                <a:solidFill>
                  <a:srgbClr val="FFFFFF"/>
                </a:solidFill>
              </a:rPr>
              <a:t>scheepsgegevens</a:t>
            </a:r>
            <a:r>
              <a:rPr lang="en-US" sz="4000" dirty="0">
                <a:solidFill>
                  <a:srgbClr val="FFFFFF"/>
                </a:solidFill>
              </a:rPr>
              <a:t> </a:t>
            </a:r>
            <a:br>
              <a:rPr lang="en-US" sz="4000" dirty="0">
                <a:solidFill>
                  <a:srgbClr val="FFFFFF"/>
                </a:solidFill>
              </a:rPr>
            </a:br>
            <a:r>
              <a:rPr lang="en-US" dirty="0">
                <a:solidFill>
                  <a:srgbClr val="FFFFFF"/>
                </a:solidFill>
              </a:rPr>
              <a:t>ILT </a:t>
            </a:r>
            <a:r>
              <a:rPr lang="en-US" dirty="0">
                <a:solidFill>
                  <a:srgbClr val="FFFFFF"/>
                </a:solidFill>
                <a:sym typeface="Wingdings" panose="05000000000000000000" pitchFamily="2" charset="2"/>
              </a:rPr>
              <a:t> Kadaster + Kadaster  ILT</a:t>
            </a:r>
            <a:br>
              <a:rPr lang="en-US" sz="4000" dirty="0">
                <a:solidFill>
                  <a:srgbClr val="FFFFFF"/>
                </a:solidFill>
              </a:rPr>
            </a:br>
            <a:r>
              <a:rPr lang="en-US" sz="900" dirty="0">
                <a:solidFill>
                  <a:srgbClr val="FFFFFF"/>
                </a:solidFill>
              </a:rPr>
              <a:t> </a:t>
            </a:r>
            <a:br>
              <a:rPr lang="en-US" sz="900" dirty="0">
                <a:solidFill>
                  <a:srgbClr val="FFFFFF"/>
                </a:solidFill>
              </a:rPr>
            </a:br>
            <a:br>
              <a:rPr lang="en-US" sz="900" dirty="0">
                <a:solidFill>
                  <a:srgbClr val="FFFFFF"/>
                </a:solidFill>
              </a:rPr>
            </a:br>
            <a:br>
              <a:rPr lang="en-US" sz="4000" dirty="0">
                <a:solidFill>
                  <a:srgbClr val="FFFFFF"/>
                </a:solidFill>
              </a:rPr>
            </a:br>
            <a:r>
              <a:rPr lang="en-US" sz="2400" dirty="0">
                <a:solidFill>
                  <a:srgbClr val="FFFFFF"/>
                </a:solidFill>
              </a:rPr>
              <a:t>Han Wijlens - Kadaster</a:t>
            </a:r>
            <a:br>
              <a:rPr lang="en-US" sz="2800" dirty="0">
                <a:solidFill>
                  <a:srgbClr val="FFFFFF"/>
                </a:solidFill>
              </a:rPr>
            </a:br>
            <a:br>
              <a:rPr lang="en-US" sz="2800" dirty="0">
                <a:solidFill>
                  <a:srgbClr val="FFFFFF"/>
                </a:solidFill>
              </a:rPr>
            </a:br>
            <a:br>
              <a:rPr lang="en-US" sz="2800" dirty="0">
                <a:solidFill>
                  <a:srgbClr val="FFFFFF"/>
                </a:solidFill>
              </a:rPr>
            </a:br>
            <a:br>
              <a:rPr lang="en-US" sz="2800" dirty="0">
                <a:solidFill>
                  <a:srgbClr val="FFFFFF"/>
                </a:solidFill>
              </a:rPr>
            </a:br>
            <a:br>
              <a:rPr lang="en-US" sz="2800" dirty="0">
                <a:solidFill>
                  <a:srgbClr val="FFFFFF"/>
                </a:solidFill>
              </a:rPr>
            </a:br>
            <a:r>
              <a:rPr lang="en-US" sz="2800" dirty="0">
                <a:solidFill>
                  <a:srgbClr val="FFFFFF"/>
                </a:solidFill>
              </a:rPr>
              <a:t>				</a:t>
            </a:r>
            <a:endParaRPr lang="nl-NL" sz="2800" dirty="0">
              <a:solidFill>
                <a:srgbClr val="FFFFFF"/>
              </a:solidFill>
            </a:endParaRPr>
          </a:p>
        </p:txBody>
      </p:sp>
      <p:pic>
        <p:nvPicPr>
          <p:cNvPr id="5" name="Picture 2" descr="LCG maakt organisaties klaar voor de toekomst | LCG">
            <a:extLst>
              <a:ext uri="{FF2B5EF4-FFF2-40B4-BE49-F238E27FC236}">
                <a16:creationId xmlns:a16="http://schemas.microsoft.com/office/drawing/2014/main" id="{7043E620-6B9D-7EC9-81F4-ED30DD821B1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48348" y="134594"/>
            <a:ext cx="1481652" cy="9877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50512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Groep 19">
            <a:extLst>
              <a:ext uri="{FF2B5EF4-FFF2-40B4-BE49-F238E27FC236}">
                <a16:creationId xmlns:a16="http://schemas.microsoft.com/office/drawing/2014/main" id="{A2547A1E-39F2-0AD3-22F5-8724A23727C5}"/>
              </a:ext>
            </a:extLst>
          </p:cNvPr>
          <p:cNvGrpSpPr/>
          <p:nvPr/>
        </p:nvGrpSpPr>
        <p:grpSpPr>
          <a:xfrm>
            <a:off x="2816789" y="982901"/>
            <a:ext cx="705229" cy="1450615"/>
            <a:chOff x="483799" y="407167"/>
            <a:chExt cx="705229" cy="1450615"/>
          </a:xfrm>
        </p:grpSpPr>
        <p:sp>
          <p:nvSpPr>
            <p:cNvPr id="4" name="Tekstvak 3">
              <a:extLst>
                <a:ext uri="{FF2B5EF4-FFF2-40B4-BE49-F238E27FC236}">
                  <a16:creationId xmlns:a16="http://schemas.microsoft.com/office/drawing/2014/main" id="{19056AC4-B712-0D99-F667-D99E587DA6BE}"/>
                </a:ext>
              </a:extLst>
            </p:cNvPr>
            <p:cNvSpPr txBox="1"/>
            <p:nvPr/>
          </p:nvSpPr>
          <p:spPr>
            <a:xfrm>
              <a:off x="494151" y="407167"/>
              <a:ext cx="689612"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100" b="1" i="0" u="none" strike="noStrike" kern="1200" cap="none" spc="0" normalizeH="0" baseline="0" noProof="0" dirty="0">
                  <a:ln>
                    <a:noFill/>
                  </a:ln>
                  <a:solidFill>
                    <a:srgbClr val="4472C4"/>
                  </a:solidFill>
                  <a:effectLst/>
                  <a:uLnTx/>
                  <a:uFillTx/>
                  <a:latin typeface="Calibri" panose="020F0502020204030204"/>
                  <a:ea typeface="+mn-ea"/>
                  <a:cs typeface="+mn-cs"/>
                </a:rPr>
                <a:t>Eigenaar</a:t>
              </a:r>
            </a:p>
          </p:txBody>
        </p:sp>
        <p:sp>
          <p:nvSpPr>
            <p:cNvPr id="5" name="Lachebekje 4">
              <a:extLst>
                <a:ext uri="{FF2B5EF4-FFF2-40B4-BE49-F238E27FC236}">
                  <a16:creationId xmlns:a16="http://schemas.microsoft.com/office/drawing/2014/main" id="{F2ED217B-6657-ED6F-E3EA-41ED377FCECF}"/>
                </a:ext>
              </a:extLst>
            </p:cNvPr>
            <p:cNvSpPr/>
            <p:nvPr/>
          </p:nvSpPr>
          <p:spPr>
            <a:xfrm>
              <a:off x="676275" y="635137"/>
              <a:ext cx="280932" cy="261610"/>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Lachebekje 5">
              <a:extLst>
                <a:ext uri="{FF2B5EF4-FFF2-40B4-BE49-F238E27FC236}">
                  <a16:creationId xmlns:a16="http://schemas.microsoft.com/office/drawing/2014/main" id="{970E3263-58EE-C78B-F56E-AAD564123050}"/>
                </a:ext>
              </a:extLst>
            </p:cNvPr>
            <p:cNvSpPr/>
            <p:nvPr/>
          </p:nvSpPr>
          <p:spPr>
            <a:xfrm>
              <a:off x="647025" y="1596172"/>
              <a:ext cx="286590" cy="261610"/>
            </a:xfrm>
            <a:prstGeom prst="smileyFac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Tekstvak 6">
              <a:extLst>
                <a:ext uri="{FF2B5EF4-FFF2-40B4-BE49-F238E27FC236}">
                  <a16:creationId xmlns:a16="http://schemas.microsoft.com/office/drawing/2014/main" id="{A56CED2D-6447-A6F4-4BB3-D8EBEE45CC32}"/>
                </a:ext>
              </a:extLst>
            </p:cNvPr>
            <p:cNvSpPr txBox="1"/>
            <p:nvPr/>
          </p:nvSpPr>
          <p:spPr>
            <a:xfrm>
              <a:off x="641216" y="917969"/>
              <a:ext cx="472382"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100" b="1" i="0" u="none" strike="noStrike" kern="1200" cap="none" spc="0" normalizeH="0" baseline="0" noProof="0" dirty="0">
                  <a:ln>
                    <a:noFill/>
                  </a:ln>
                  <a:solidFill>
                    <a:srgbClr val="70AD47">
                      <a:lumMod val="75000"/>
                    </a:srgbClr>
                  </a:solidFill>
                  <a:effectLst/>
                  <a:uLnTx/>
                  <a:uFillTx/>
                  <a:latin typeface="Calibri" panose="020F0502020204030204"/>
                  <a:ea typeface="+mn-ea"/>
                  <a:cs typeface="+mn-cs"/>
                </a:rPr>
                <a:t>ILT</a:t>
              </a:r>
            </a:p>
          </p:txBody>
        </p:sp>
        <p:sp>
          <p:nvSpPr>
            <p:cNvPr id="8" name="Lachebekje 7">
              <a:extLst>
                <a:ext uri="{FF2B5EF4-FFF2-40B4-BE49-F238E27FC236}">
                  <a16:creationId xmlns:a16="http://schemas.microsoft.com/office/drawing/2014/main" id="{CD880884-3D6C-A306-0B2E-7F9BA418FB26}"/>
                </a:ext>
              </a:extLst>
            </p:cNvPr>
            <p:cNvSpPr/>
            <p:nvPr/>
          </p:nvSpPr>
          <p:spPr>
            <a:xfrm>
              <a:off x="647025" y="1116740"/>
              <a:ext cx="310182" cy="261611"/>
            </a:xfrm>
            <a:prstGeom prst="smileyFac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Tekstvak 8">
              <a:extLst>
                <a:ext uri="{FF2B5EF4-FFF2-40B4-BE49-F238E27FC236}">
                  <a16:creationId xmlns:a16="http://schemas.microsoft.com/office/drawing/2014/main" id="{CF79C926-7CFB-016F-BBA5-B5885DEC8494}"/>
                </a:ext>
              </a:extLst>
            </p:cNvPr>
            <p:cNvSpPr txBox="1"/>
            <p:nvPr/>
          </p:nvSpPr>
          <p:spPr>
            <a:xfrm>
              <a:off x="483799" y="1380522"/>
              <a:ext cx="705229"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100" b="1" i="0" u="none" strike="noStrike" kern="1200" cap="none" spc="0" normalizeH="0" baseline="0" noProof="0" dirty="0">
                  <a:ln>
                    <a:noFill/>
                  </a:ln>
                  <a:solidFill>
                    <a:srgbClr val="ED7D31">
                      <a:lumMod val="75000"/>
                    </a:srgbClr>
                  </a:solidFill>
                  <a:effectLst/>
                  <a:uLnTx/>
                  <a:uFillTx/>
                  <a:latin typeface="Calibri" panose="020F0502020204030204"/>
                  <a:ea typeface="+mn-ea"/>
                  <a:cs typeface="+mn-cs"/>
                </a:rPr>
                <a:t>Kadaster</a:t>
              </a:r>
            </a:p>
          </p:txBody>
        </p:sp>
      </p:grpSp>
      <p:grpSp>
        <p:nvGrpSpPr>
          <p:cNvPr id="31" name="Groep 30">
            <a:extLst>
              <a:ext uri="{FF2B5EF4-FFF2-40B4-BE49-F238E27FC236}">
                <a16:creationId xmlns:a16="http://schemas.microsoft.com/office/drawing/2014/main" id="{7CF83D92-E5BB-1234-FD8C-8FD88D12E527}"/>
              </a:ext>
            </a:extLst>
          </p:cNvPr>
          <p:cNvGrpSpPr/>
          <p:nvPr/>
        </p:nvGrpSpPr>
        <p:grpSpPr>
          <a:xfrm>
            <a:off x="4249256" y="836224"/>
            <a:ext cx="1010496" cy="1276421"/>
            <a:chOff x="4374553" y="4604498"/>
            <a:chExt cx="1010496" cy="1276421"/>
          </a:xfrm>
        </p:grpSpPr>
        <p:grpSp>
          <p:nvGrpSpPr>
            <p:cNvPr id="87" name="Groep 86">
              <a:extLst>
                <a:ext uri="{FF2B5EF4-FFF2-40B4-BE49-F238E27FC236}">
                  <a16:creationId xmlns:a16="http://schemas.microsoft.com/office/drawing/2014/main" id="{6512EA2F-F7BF-02C4-0FD9-A036941531C7}"/>
                </a:ext>
              </a:extLst>
            </p:cNvPr>
            <p:cNvGrpSpPr/>
            <p:nvPr/>
          </p:nvGrpSpPr>
          <p:grpSpPr>
            <a:xfrm>
              <a:off x="4513826" y="5002617"/>
              <a:ext cx="611508" cy="708330"/>
              <a:chOff x="3259590" y="740225"/>
              <a:chExt cx="611508" cy="708330"/>
            </a:xfrm>
          </p:grpSpPr>
          <p:sp>
            <p:nvSpPr>
              <p:cNvPr id="88" name="Rechthoek: afgeronde hoeken 87">
                <a:extLst>
                  <a:ext uri="{FF2B5EF4-FFF2-40B4-BE49-F238E27FC236}">
                    <a16:creationId xmlns:a16="http://schemas.microsoft.com/office/drawing/2014/main" id="{C749E206-FE70-C902-CF5B-18477872265F}"/>
                  </a:ext>
                </a:extLst>
              </p:cNvPr>
              <p:cNvSpPr/>
              <p:nvPr/>
            </p:nvSpPr>
            <p:spPr>
              <a:xfrm>
                <a:off x="3279263" y="740225"/>
                <a:ext cx="591835" cy="24440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9" name="Rechthoek: afgeronde hoeken 88">
                <a:extLst>
                  <a:ext uri="{FF2B5EF4-FFF2-40B4-BE49-F238E27FC236}">
                    <a16:creationId xmlns:a16="http://schemas.microsoft.com/office/drawing/2014/main" id="{83BA56C0-A269-9401-4E42-960DD6F9BBDC}"/>
                  </a:ext>
                </a:extLst>
              </p:cNvPr>
              <p:cNvSpPr/>
              <p:nvPr/>
            </p:nvSpPr>
            <p:spPr>
              <a:xfrm>
                <a:off x="3259590" y="1200283"/>
                <a:ext cx="591835" cy="248272"/>
              </a:xfrm>
              <a:prstGeom prst="round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0" name="Rechthoek 89">
                <a:extLst>
                  <a:ext uri="{FF2B5EF4-FFF2-40B4-BE49-F238E27FC236}">
                    <a16:creationId xmlns:a16="http://schemas.microsoft.com/office/drawing/2014/main" id="{436B1BCF-BC63-5A97-4F42-D71E1D306702}"/>
                  </a:ext>
                </a:extLst>
              </p:cNvPr>
              <p:cNvSpPr/>
              <p:nvPr/>
            </p:nvSpPr>
            <p:spPr>
              <a:xfrm>
                <a:off x="3426129" y="988582"/>
                <a:ext cx="137810" cy="21170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1" name="Rechthoek 90">
                <a:extLst>
                  <a:ext uri="{FF2B5EF4-FFF2-40B4-BE49-F238E27FC236}">
                    <a16:creationId xmlns:a16="http://schemas.microsoft.com/office/drawing/2014/main" id="{76487D4F-A1DC-52EF-FEFC-9722ECD23CDF}"/>
                  </a:ext>
                </a:extLst>
              </p:cNvPr>
              <p:cNvSpPr/>
              <p:nvPr/>
            </p:nvSpPr>
            <p:spPr>
              <a:xfrm>
                <a:off x="3604803" y="988582"/>
                <a:ext cx="137810" cy="211701"/>
              </a:xfrm>
              <a:prstGeom prst="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109" name="Rechthoek 108">
              <a:extLst>
                <a:ext uri="{FF2B5EF4-FFF2-40B4-BE49-F238E27FC236}">
                  <a16:creationId xmlns:a16="http://schemas.microsoft.com/office/drawing/2014/main" id="{239D30C0-878A-DB44-511A-7D11757C6B5E}"/>
                </a:ext>
              </a:extLst>
            </p:cNvPr>
            <p:cNvSpPr/>
            <p:nvPr/>
          </p:nvSpPr>
          <p:spPr>
            <a:xfrm>
              <a:off x="4458885" y="4859674"/>
              <a:ext cx="745624" cy="1021245"/>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4" name="Tekstvak 253">
              <a:extLst>
                <a:ext uri="{FF2B5EF4-FFF2-40B4-BE49-F238E27FC236}">
                  <a16:creationId xmlns:a16="http://schemas.microsoft.com/office/drawing/2014/main" id="{A11258DB-83EE-EFEB-32C0-54EF6CA1DA89}"/>
                </a:ext>
              </a:extLst>
            </p:cNvPr>
            <p:cNvSpPr txBox="1"/>
            <p:nvPr/>
          </p:nvSpPr>
          <p:spPr>
            <a:xfrm>
              <a:off x="4374553" y="4604498"/>
              <a:ext cx="1010496"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050" b="0" i="1" u="none" strike="noStrike" kern="1200" cap="none" spc="0" normalizeH="0" baseline="0" noProof="0" dirty="0">
                  <a:ln>
                    <a:noFill/>
                  </a:ln>
                  <a:solidFill>
                    <a:srgbClr val="00B050"/>
                  </a:solidFill>
                  <a:effectLst/>
                  <a:uLnTx/>
                  <a:uFillTx/>
                  <a:latin typeface="Calibri" panose="020F0502020204030204"/>
                  <a:ea typeface="+mn-ea"/>
                  <a:cs typeface="+mn-cs"/>
                </a:rPr>
                <a:t>aanmelding</a:t>
              </a:r>
            </a:p>
          </p:txBody>
        </p:sp>
      </p:grpSp>
      <p:grpSp>
        <p:nvGrpSpPr>
          <p:cNvPr id="224" name="Groep 223">
            <a:extLst>
              <a:ext uri="{FF2B5EF4-FFF2-40B4-BE49-F238E27FC236}">
                <a16:creationId xmlns:a16="http://schemas.microsoft.com/office/drawing/2014/main" id="{34F050FD-4501-4C98-1AB0-6F61B93D7D8F}"/>
              </a:ext>
            </a:extLst>
          </p:cNvPr>
          <p:cNvGrpSpPr/>
          <p:nvPr/>
        </p:nvGrpSpPr>
        <p:grpSpPr>
          <a:xfrm>
            <a:off x="5904789" y="674605"/>
            <a:ext cx="1010496" cy="1774642"/>
            <a:chOff x="5225990" y="4442879"/>
            <a:chExt cx="1010496" cy="1774642"/>
          </a:xfrm>
        </p:grpSpPr>
        <p:sp>
          <p:nvSpPr>
            <p:cNvPr id="119" name="Rechthoek 118">
              <a:extLst>
                <a:ext uri="{FF2B5EF4-FFF2-40B4-BE49-F238E27FC236}">
                  <a16:creationId xmlns:a16="http://schemas.microsoft.com/office/drawing/2014/main" id="{32F79AE6-8FBF-9755-3FEE-20D70B9C3C33}"/>
                </a:ext>
              </a:extLst>
            </p:cNvPr>
            <p:cNvSpPr/>
            <p:nvPr/>
          </p:nvSpPr>
          <p:spPr>
            <a:xfrm>
              <a:off x="5380764" y="4859674"/>
              <a:ext cx="634482" cy="1357847"/>
            </a:xfrm>
            <a:prstGeom prst="rect">
              <a:avLst/>
            </a:prstGeom>
            <a:solidFill>
              <a:schemeClr val="accent2">
                <a:lumMod val="20000"/>
                <a:lumOff val="80000"/>
              </a:schemeClr>
            </a:solidFill>
            <a:ln w="381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10" name="Groep 109">
              <a:extLst>
                <a:ext uri="{FF2B5EF4-FFF2-40B4-BE49-F238E27FC236}">
                  <a16:creationId xmlns:a16="http://schemas.microsoft.com/office/drawing/2014/main" id="{32C1F9E5-E57F-B545-AE08-31EA12D8A587}"/>
                </a:ext>
              </a:extLst>
            </p:cNvPr>
            <p:cNvGrpSpPr/>
            <p:nvPr/>
          </p:nvGrpSpPr>
          <p:grpSpPr>
            <a:xfrm>
              <a:off x="5404642" y="4994936"/>
              <a:ext cx="553506" cy="1134340"/>
              <a:chOff x="4194113" y="3120853"/>
              <a:chExt cx="553506" cy="1134340"/>
            </a:xfrm>
          </p:grpSpPr>
          <p:sp>
            <p:nvSpPr>
              <p:cNvPr id="111" name="Rechthoek: afgeronde hoeken 110">
                <a:extLst>
                  <a:ext uri="{FF2B5EF4-FFF2-40B4-BE49-F238E27FC236}">
                    <a16:creationId xmlns:a16="http://schemas.microsoft.com/office/drawing/2014/main" id="{C6BD2E71-B094-4019-A2F8-2D7A0C3939A6}"/>
                  </a:ext>
                </a:extLst>
              </p:cNvPr>
              <p:cNvSpPr/>
              <p:nvPr/>
            </p:nvSpPr>
            <p:spPr>
              <a:xfrm>
                <a:off x="4211132" y="3120853"/>
                <a:ext cx="536487" cy="248357"/>
              </a:xfrm>
              <a:prstGeom prst="roundRect">
                <a:avLst/>
              </a:prstGeom>
              <a:solidFill>
                <a:schemeClr val="accent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2" name="Rechthoek: afgeronde hoeken 111">
                <a:extLst>
                  <a:ext uri="{FF2B5EF4-FFF2-40B4-BE49-F238E27FC236}">
                    <a16:creationId xmlns:a16="http://schemas.microsoft.com/office/drawing/2014/main" id="{BA63A407-85EE-1A45-05F0-7200BBDCE717}"/>
                  </a:ext>
                </a:extLst>
              </p:cNvPr>
              <p:cNvSpPr/>
              <p:nvPr/>
            </p:nvSpPr>
            <p:spPr>
              <a:xfrm>
                <a:off x="4194113" y="4006836"/>
                <a:ext cx="536487" cy="248357"/>
              </a:xfrm>
              <a:prstGeom prst="roundRect">
                <a:avLst/>
              </a:prstGeom>
              <a:solidFill>
                <a:schemeClr val="accent2">
                  <a:lumMod val="60000"/>
                  <a:lumOff val="40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3" name="Rechthoek 112">
                <a:extLst>
                  <a:ext uri="{FF2B5EF4-FFF2-40B4-BE49-F238E27FC236}">
                    <a16:creationId xmlns:a16="http://schemas.microsoft.com/office/drawing/2014/main" id="{62024611-5BC8-05D6-E7E9-9AA1E211E2A5}"/>
                  </a:ext>
                </a:extLst>
              </p:cNvPr>
              <p:cNvSpPr/>
              <p:nvPr/>
            </p:nvSpPr>
            <p:spPr>
              <a:xfrm>
                <a:off x="4308794" y="3369210"/>
                <a:ext cx="148914" cy="63762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4" name="Rechthoek 113">
                <a:extLst>
                  <a:ext uri="{FF2B5EF4-FFF2-40B4-BE49-F238E27FC236}">
                    <a16:creationId xmlns:a16="http://schemas.microsoft.com/office/drawing/2014/main" id="{60BDC4EE-A3F8-D8CF-1B71-D1FF2BB283CA}"/>
                  </a:ext>
                </a:extLst>
              </p:cNvPr>
              <p:cNvSpPr/>
              <p:nvPr/>
            </p:nvSpPr>
            <p:spPr>
              <a:xfrm>
                <a:off x="4498572" y="3369210"/>
                <a:ext cx="163322" cy="637626"/>
              </a:xfrm>
              <a:prstGeom prst="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255" name="Tekstvak 254">
              <a:extLst>
                <a:ext uri="{FF2B5EF4-FFF2-40B4-BE49-F238E27FC236}">
                  <a16:creationId xmlns:a16="http://schemas.microsoft.com/office/drawing/2014/main" id="{3F63B7DE-4E89-9B4E-9641-C352E0D69D19}"/>
                </a:ext>
              </a:extLst>
            </p:cNvPr>
            <p:cNvSpPr txBox="1"/>
            <p:nvPr/>
          </p:nvSpPr>
          <p:spPr>
            <a:xfrm>
              <a:off x="5225990" y="4442879"/>
              <a:ext cx="1010496" cy="41549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050" b="0" i="1" u="none" strike="noStrike" kern="1200" cap="none" spc="0" normalizeH="0" baseline="0" noProof="0" dirty="0">
                  <a:ln>
                    <a:noFill/>
                  </a:ln>
                  <a:solidFill>
                    <a:schemeClr val="accent3"/>
                  </a:solidFill>
                  <a:effectLst/>
                  <a:uLnTx/>
                  <a:uFillTx/>
                  <a:latin typeface="Calibri" panose="020F0502020204030204"/>
                  <a:ea typeface="+mn-ea"/>
                  <a:cs typeface="+mn-cs"/>
                </a:rPr>
                <a:t>Nationaliteits-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050" b="0" i="1" u="none" strike="noStrike" kern="1200" cap="none" spc="0" normalizeH="0" baseline="0" noProof="0" dirty="0">
                  <a:ln>
                    <a:noFill/>
                  </a:ln>
                  <a:solidFill>
                    <a:schemeClr val="accent3"/>
                  </a:solidFill>
                  <a:effectLst/>
                  <a:uLnTx/>
                  <a:uFillTx/>
                  <a:latin typeface="Calibri" panose="020F0502020204030204"/>
                  <a:ea typeface="+mn-ea"/>
                  <a:cs typeface="+mn-cs"/>
                </a:rPr>
                <a:t>toets Kadaster</a:t>
              </a:r>
            </a:p>
          </p:txBody>
        </p:sp>
      </p:grpSp>
      <p:grpSp>
        <p:nvGrpSpPr>
          <p:cNvPr id="225" name="Groep 224">
            <a:extLst>
              <a:ext uri="{FF2B5EF4-FFF2-40B4-BE49-F238E27FC236}">
                <a16:creationId xmlns:a16="http://schemas.microsoft.com/office/drawing/2014/main" id="{DE883BE3-EC83-48E7-27AD-8A66661C4BE7}"/>
              </a:ext>
            </a:extLst>
          </p:cNvPr>
          <p:cNvGrpSpPr/>
          <p:nvPr/>
        </p:nvGrpSpPr>
        <p:grpSpPr>
          <a:xfrm>
            <a:off x="6821215" y="664809"/>
            <a:ext cx="1010496" cy="1791580"/>
            <a:chOff x="6061201" y="4434319"/>
            <a:chExt cx="1010496" cy="1791580"/>
          </a:xfrm>
        </p:grpSpPr>
        <p:sp>
          <p:nvSpPr>
            <p:cNvPr id="125" name="Rechthoek 124">
              <a:extLst>
                <a:ext uri="{FF2B5EF4-FFF2-40B4-BE49-F238E27FC236}">
                  <a16:creationId xmlns:a16="http://schemas.microsoft.com/office/drawing/2014/main" id="{3CF3B4C6-7B9B-6DCD-1A9F-9927C3A85CFF}"/>
                </a:ext>
              </a:extLst>
            </p:cNvPr>
            <p:cNvSpPr/>
            <p:nvPr/>
          </p:nvSpPr>
          <p:spPr>
            <a:xfrm>
              <a:off x="6217526" y="4868052"/>
              <a:ext cx="634482" cy="1357847"/>
            </a:xfrm>
            <a:prstGeom prst="rect">
              <a:avLst/>
            </a:prstGeom>
            <a:solidFill>
              <a:schemeClr val="accent2">
                <a:lumMod val="20000"/>
                <a:lumOff val="80000"/>
              </a:schemeClr>
            </a:solidFill>
            <a:ln w="381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20" name="Groep 119">
              <a:extLst>
                <a:ext uri="{FF2B5EF4-FFF2-40B4-BE49-F238E27FC236}">
                  <a16:creationId xmlns:a16="http://schemas.microsoft.com/office/drawing/2014/main" id="{51DBCC0E-E488-ACFA-51EC-89A862F62D1B}"/>
                </a:ext>
              </a:extLst>
            </p:cNvPr>
            <p:cNvGrpSpPr/>
            <p:nvPr/>
          </p:nvGrpSpPr>
          <p:grpSpPr>
            <a:xfrm>
              <a:off x="6241404" y="5003314"/>
              <a:ext cx="553506" cy="1134340"/>
              <a:chOff x="4194113" y="3120853"/>
              <a:chExt cx="553506" cy="1134340"/>
            </a:xfrm>
          </p:grpSpPr>
          <p:sp>
            <p:nvSpPr>
              <p:cNvPr id="121" name="Rechthoek: afgeronde hoeken 120">
                <a:extLst>
                  <a:ext uri="{FF2B5EF4-FFF2-40B4-BE49-F238E27FC236}">
                    <a16:creationId xmlns:a16="http://schemas.microsoft.com/office/drawing/2014/main" id="{FB1D74C8-14A1-A6A5-BF7C-8C0258F12D46}"/>
                  </a:ext>
                </a:extLst>
              </p:cNvPr>
              <p:cNvSpPr/>
              <p:nvPr/>
            </p:nvSpPr>
            <p:spPr>
              <a:xfrm>
                <a:off x="4211132" y="3120853"/>
                <a:ext cx="536487" cy="248357"/>
              </a:xfrm>
              <a:prstGeom prst="roundRect">
                <a:avLst/>
              </a:prstGeom>
              <a:solidFill>
                <a:schemeClr val="accent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2" name="Rechthoek: afgeronde hoeken 121">
                <a:extLst>
                  <a:ext uri="{FF2B5EF4-FFF2-40B4-BE49-F238E27FC236}">
                    <a16:creationId xmlns:a16="http://schemas.microsoft.com/office/drawing/2014/main" id="{B82866E9-FB13-49B4-5754-A704B41B3945}"/>
                  </a:ext>
                </a:extLst>
              </p:cNvPr>
              <p:cNvSpPr/>
              <p:nvPr/>
            </p:nvSpPr>
            <p:spPr>
              <a:xfrm>
                <a:off x="4194113" y="4006836"/>
                <a:ext cx="536487" cy="248357"/>
              </a:xfrm>
              <a:prstGeom prst="roundRect">
                <a:avLst/>
              </a:prstGeom>
              <a:solidFill>
                <a:schemeClr val="accent2">
                  <a:lumMod val="60000"/>
                  <a:lumOff val="40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3" name="Rechthoek 122">
                <a:extLst>
                  <a:ext uri="{FF2B5EF4-FFF2-40B4-BE49-F238E27FC236}">
                    <a16:creationId xmlns:a16="http://schemas.microsoft.com/office/drawing/2014/main" id="{11ED9B2A-990A-B2A1-A7EB-BD10C00761F6}"/>
                  </a:ext>
                </a:extLst>
              </p:cNvPr>
              <p:cNvSpPr/>
              <p:nvPr/>
            </p:nvSpPr>
            <p:spPr>
              <a:xfrm>
                <a:off x="4308794" y="3369210"/>
                <a:ext cx="148914" cy="63762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4" name="Rechthoek 123">
                <a:extLst>
                  <a:ext uri="{FF2B5EF4-FFF2-40B4-BE49-F238E27FC236}">
                    <a16:creationId xmlns:a16="http://schemas.microsoft.com/office/drawing/2014/main" id="{68DB20E4-92AD-48AC-64BB-8EF85E112C34}"/>
                  </a:ext>
                </a:extLst>
              </p:cNvPr>
              <p:cNvSpPr/>
              <p:nvPr/>
            </p:nvSpPr>
            <p:spPr>
              <a:xfrm>
                <a:off x="4498572" y="3369210"/>
                <a:ext cx="163322" cy="637626"/>
              </a:xfrm>
              <a:prstGeom prst="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256" name="Tekstvak 255">
              <a:extLst>
                <a:ext uri="{FF2B5EF4-FFF2-40B4-BE49-F238E27FC236}">
                  <a16:creationId xmlns:a16="http://schemas.microsoft.com/office/drawing/2014/main" id="{057BFB4D-B67B-A2C5-E8F1-7EBCFBF7ECAE}"/>
                </a:ext>
              </a:extLst>
            </p:cNvPr>
            <p:cNvSpPr txBox="1"/>
            <p:nvPr/>
          </p:nvSpPr>
          <p:spPr>
            <a:xfrm>
              <a:off x="6061201" y="4434319"/>
              <a:ext cx="1010496" cy="4154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050" b="0" i="1" u="none" strike="noStrike" kern="1200" cap="none" spc="0" normalizeH="0" baseline="0" noProof="0" dirty="0">
                  <a:ln>
                    <a:noFill/>
                  </a:ln>
                  <a:solidFill>
                    <a:schemeClr val="accent3"/>
                  </a:solidFill>
                  <a:effectLst/>
                  <a:uLnTx/>
                  <a:uFillTx/>
                  <a:latin typeface="Calibri" panose="020F0502020204030204"/>
                  <a:ea typeface="+mn-ea"/>
                  <a:cs typeface="+mn-cs"/>
                </a:rPr>
                <a:t>Teboekstelling+ branding</a:t>
              </a:r>
            </a:p>
          </p:txBody>
        </p:sp>
      </p:grpSp>
      <p:grpSp>
        <p:nvGrpSpPr>
          <p:cNvPr id="226" name="Groep 225">
            <a:extLst>
              <a:ext uri="{FF2B5EF4-FFF2-40B4-BE49-F238E27FC236}">
                <a16:creationId xmlns:a16="http://schemas.microsoft.com/office/drawing/2014/main" id="{B811DC2B-9F9F-F533-A13F-6DA59B1B1576}"/>
              </a:ext>
            </a:extLst>
          </p:cNvPr>
          <p:cNvGrpSpPr/>
          <p:nvPr/>
        </p:nvGrpSpPr>
        <p:grpSpPr>
          <a:xfrm>
            <a:off x="5621218" y="4219273"/>
            <a:ext cx="1101229" cy="1683242"/>
            <a:chOff x="6664673" y="4542657"/>
            <a:chExt cx="1101229" cy="1683242"/>
          </a:xfrm>
        </p:grpSpPr>
        <p:sp>
          <p:nvSpPr>
            <p:cNvPr id="126" name="Rechthoek 125">
              <a:extLst>
                <a:ext uri="{FF2B5EF4-FFF2-40B4-BE49-F238E27FC236}">
                  <a16:creationId xmlns:a16="http://schemas.microsoft.com/office/drawing/2014/main" id="{8B4A0F8D-5B63-3B9B-4890-C30027EA55F6}"/>
                </a:ext>
              </a:extLst>
            </p:cNvPr>
            <p:cNvSpPr/>
            <p:nvPr/>
          </p:nvSpPr>
          <p:spPr>
            <a:xfrm>
              <a:off x="6852008" y="5358352"/>
              <a:ext cx="634482" cy="867547"/>
            </a:xfrm>
            <a:prstGeom prst="rect">
              <a:avLst/>
            </a:prstGeom>
            <a:solidFill>
              <a:schemeClr val="accent2">
                <a:lumMod val="20000"/>
                <a:lumOff val="80000"/>
              </a:schemeClr>
            </a:solid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15" name="Groep 114">
              <a:extLst>
                <a:ext uri="{FF2B5EF4-FFF2-40B4-BE49-F238E27FC236}">
                  <a16:creationId xmlns:a16="http://schemas.microsoft.com/office/drawing/2014/main" id="{0EBE180C-9C25-B226-4496-0E3E5913A78F}"/>
                </a:ext>
              </a:extLst>
            </p:cNvPr>
            <p:cNvGrpSpPr/>
            <p:nvPr/>
          </p:nvGrpSpPr>
          <p:grpSpPr>
            <a:xfrm>
              <a:off x="6922713" y="5454608"/>
              <a:ext cx="504305" cy="702030"/>
              <a:chOff x="7457452" y="2689193"/>
              <a:chExt cx="504305" cy="702030"/>
            </a:xfrm>
          </p:grpSpPr>
          <p:sp>
            <p:nvSpPr>
              <p:cNvPr id="116" name="Rechthoek: afgeronde hoeken 115">
                <a:extLst>
                  <a:ext uri="{FF2B5EF4-FFF2-40B4-BE49-F238E27FC236}">
                    <a16:creationId xmlns:a16="http://schemas.microsoft.com/office/drawing/2014/main" id="{B003543F-996B-A435-61B1-61D4A868F9F9}"/>
                  </a:ext>
                </a:extLst>
              </p:cNvPr>
              <p:cNvSpPr/>
              <p:nvPr/>
            </p:nvSpPr>
            <p:spPr>
              <a:xfrm>
                <a:off x="7477125" y="2689193"/>
                <a:ext cx="484632" cy="261610"/>
              </a:xfrm>
              <a:prstGeom prst="round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7" name="Rechthoek: afgeronde hoeken 116">
                <a:extLst>
                  <a:ext uri="{FF2B5EF4-FFF2-40B4-BE49-F238E27FC236}">
                    <a16:creationId xmlns:a16="http://schemas.microsoft.com/office/drawing/2014/main" id="{13764443-4711-68C9-502E-C4EF0CCE4FBE}"/>
                  </a:ext>
                </a:extLst>
              </p:cNvPr>
              <p:cNvSpPr/>
              <p:nvPr/>
            </p:nvSpPr>
            <p:spPr>
              <a:xfrm>
                <a:off x="7457452" y="3149251"/>
                <a:ext cx="504305" cy="241972"/>
              </a:xfrm>
              <a:prstGeom prst="roundRect">
                <a:avLst/>
              </a:prstGeom>
              <a:solidFill>
                <a:schemeClr val="accent2">
                  <a:lumMod val="60000"/>
                  <a:lumOff val="40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8" name="Pijl: omhoog 117">
                <a:extLst>
                  <a:ext uri="{FF2B5EF4-FFF2-40B4-BE49-F238E27FC236}">
                    <a16:creationId xmlns:a16="http://schemas.microsoft.com/office/drawing/2014/main" id="{F94A7592-1D6A-9F9E-7034-508FF2B70070}"/>
                  </a:ext>
                </a:extLst>
              </p:cNvPr>
              <p:cNvSpPr/>
              <p:nvPr/>
            </p:nvSpPr>
            <p:spPr>
              <a:xfrm>
                <a:off x="7461672" y="3001166"/>
                <a:ext cx="484632" cy="97722"/>
              </a:xfrm>
              <a:prstGeom prst="upArrow">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219" name="Tekstvak 218">
              <a:extLst>
                <a:ext uri="{FF2B5EF4-FFF2-40B4-BE49-F238E27FC236}">
                  <a16:creationId xmlns:a16="http://schemas.microsoft.com/office/drawing/2014/main" id="{CE653A7C-6346-89A2-8F46-F8928D67D387}"/>
                </a:ext>
              </a:extLst>
            </p:cNvPr>
            <p:cNvSpPr txBox="1"/>
            <p:nvPr/>
          </p:nvSpPr>
          <p:spPr>
            <a:xfrm>
              <a:off x="6693171" y="4971435"/>
              <a:ext cx="1072731" cy="400110"/>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nl-NL" sz="1000" i="1" dirty="0">
                  <a:solidFill>
                    <a:schemeClr val="accent3"/>
                  </a:solidFill>
                  <a:latin typeface="Calibri" panose="020F0502020204030204"/>
                </a:rPr>
                <a:t>t</a:t>
              </a:r>
              <a:r>
                <a:rPr kumimoji="0" lang="nl-NL" sz="1000" b="0" i="1" u="none" strike="noStrike" kern="1200" cap="none" spc="0" normalizeH="0" baseline="0" noProof="0" dirty="0" err="1">
                  <a:ln>
                    <a:noFill/>
                  </a:ln>
                  <a:solidFill>
                    <a:schemeClr val="accent3"/>
                  </a:solidFill>
                  <a:effectLst/>
                  <a:uLnTx/>
                  <a:uFillTx/>
                  <a:latin typeface="Calibri" panose="020F0502020204030204"/>
                  <a:ea typeface="+mn-ea"/>
                  <a:cs typeface="+mn-cs"/>
                </a:rPr>
                <a:t>eboekstelling</a:t>
              </a:r>
              <a:endParaRPr kumimoji="0" lang="nl-NL" sz="1000" b="0" i="1" u="none" strike="noStrike" kern="1200" cap="none" spc="0" normalizeH="0" baseline="0" noProof="0" dirty="0">
                <a:ln>
                  <a:noFill/>
                </a:ln>
                <a:solidFill>
                  <a:schemeClr val="accent3"/>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nl-NL" sz="1000" b="1" i="1" u="sng" dirty="0">
                  <a:solidFill>
                    <a:schemeClr val="accent3"/>
                  </a:solidFill>
                  <a:latin typeface="Calibri" panose="020F0502020204030204"/>
                </a:rPr>
                <a:t>nog niet </a:t>
              </a:r>
              <a:r>
                <a:rPr kumimoji="0" lang="nl-NL" sz="1000" b="0" i="1" u="none" strike="noStrike" kern="1200" cap="none" spc="0" normalizeH="0" baseline="0" noProof="0" dirty="0">
                  <a:ln>
                    <a:noFill/>
                  </a:ln>
                  <a:solidFill>
                    <a:schemeClr val="accent3"/>
                  </a:solidFill>
                  <a:effectLst/>
                  <a:uLnTx/>
                  <a:uFillTx/>
                  <a:latin typeface="Calibri" panose="020F0502020204030204"/>
                  <a:ea typeface="+mn-ea"/>
                  <a:cs typeface="+mn-cs"/>
                </a:rPr>
                <a:t>voltooid</a:t>
              </a:r>
            </a:p>
          </p:txBody>
        </p:sp>
        <p:sp>
          <p:nvSpPr>
            <p:cNvPr id="257" name="Tekstvak 256">
              <a:extLst>
                <a:ext uri="{FF2B5EF4-FFF2-40B4-BE49-F238E27FC236}">
                  <a16:creationId xmlns:a16="http://schemas.microsoft.com/office/drawing/2014/main" id="{ABED6863-7842-3AD7-4FA1-0BFD8269AE83}"/>
                </a:ext>
              </a:extLst>
            </p:cNvPr>
            <p:cNvSpPr txBox="1"/>
            <p:nvPr/>
          </p:nvSpPr>
          <p:spPr>
            <a:xfrm>
              <a:off x="6664673" y="4542657"/>
              <a:ext cx="1010496" cy="4154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050" b="0" i="1" u="none" strike="noStrike" kern="1200" cap="none" spc="0" normalizeH="0" baseline="0" noProof="0" dirty="0">
                  <a:ln>
                    <a:noFill/>
                  </a:ln>
                  <a:solidFill>
                    <a:schemeClr val="accent3"/>
                  </a:solidFill>
                  <a:effectLst/>
                  <a:uLnTx/>
                  <a:uFillTx/>
                  <a:latin typeface="Calibri" panose="020F0502020204030204"/>
                  <a:ea typeface="+mn-ea"/>
                  <a:cs typeface="+mn-cs"/>
                </a:rPr>
                <a:t>Melding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050" b="0" i="1" u="none" strike="noStrike" kern="1200" cap="none" spc="0" normalizeH="0" baseline="0" noProof="0" dirty="0">
                  <a:ln>
                    <a:noFill/>
                  </a:ln>
                  <a:solidFill>
                    <a:schemeClr val="accent3"/>
                  </a:solidFill>
                  <a:effectLst/>
                  <a:uLnTx/>
                  <a:uFillTx/>
                  <a:latin typeface="Calibri" panose="020F0502020204030204"/>
                  <a:ea typeface="+mn-ea"/>
                  <a:cs typeface="+mn-cs"/>
                </a:rPr>
                <a:t>aan ILT</a:t>
              </a:r>
            </a:p>
          </p:txBody>
        </p:sp>
      </p:grpSp>
      <p:grpSp>
        <p:nvGrpSpPr>
          <p:cNvPr id="227" name="Groep 226">
            <a:extLst>
              <a:ext uri="{FF2B5EF4-FFF2-40B4-BE49-F238E27FC236}">
                <a16:creationId xmlns:a16="http://schemas.microsoft.com/office/drawing/2014/main" id="{2FE4127D-6816-6186-2A15-1FD98CF083B5}"/>
              </a:ext>
            </a:extLst>
          </p:cNvPr>
          <p:cNvGrpSpPr/>
          <p:nvPr/>
        </p:nvGrpSpPr>
        <p:grpSpPr>
          <a:xfrm>
            <a:off x="9943509" y="3886139"/>
            <a:ext cx="2284530" cy="2049406"/>
            <a:chOff x="7478793" y="4125835"/>
            <a:chExt cx="2284530" cy="2049406"/>
          </a:xfrm>
        </p:grpSpPr>
        <p:sp>
          <p:nvSpPr>
            <p:cNvPr id="258" name="Tekstvak 257">
              <a:extLst>
                <a:ext uri="{FF2B5EF4-FFF2-40B4-BE49-F238E27FC236}">
                  <a16:creationId xmlns:a16="http://schemas.microsoft.com/office/drawing/2014/main" id="{DE7FEC24-FE24-5DBF-2587-2A294B6CEFE6}"/>
                </a:ext>
              </a:extLst>
            </p:cNvPr>
            <p:cNvSpPr txBox="1"/>
            <p:nvPr/>
          </p:nvSpPr>
          <p:spPr>
            <a:xfrm>
              <a:off x="7478793" y="4125835"/>
              <a:ext cx="2284530" cy="4154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050" b="0" i="1" u="none" strike="noStrike" kern="1200" cap="none" spc="0" normalizeH="0" baseline="0" noProof="0" dirty="0">
                  <a:ln>
                    <a:noFill/>
                  </a:ln>
                  <a:solidFill>
                    <a:srgbClr val="00B050"/>
                  </a:solidFill>
                  <a:effectLst/>
                  <a:uLnTx/>
                  <a:uFillTx/>
                  <a:latin typeface="Calibri" panose="020F0502020204030204"/>
                  <a:ea typeface="+mn-ea"/>
                  <a:cs typeface="+mn-cs"/>
                </a:rPr>
                <a:t>Roepletters +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050" b="0" i="1" u="none" strike="noStrike" kern="1200" cap="none" spc="0" normalizeH="0" baseline="0" noProof="0" dirty="0">
                  <a:ln>
                    <a:noFill/>
                  </a:ln>
                  <a:solidFill>
                    <a:srgbClr val="00B050"/>
                  </a:solidFill>
                  <a:effectLst/>
                  <a:uLnTx/>
                  <a:uFillTx/>
                  <a:latin typeface="Calibri" panose="020F0502020204030204"/>
                  <a:ea typeface="+mn-ea"/>
                  <a:cs typeface="+mn-cs"/>
                </a:rPr>
                <a:t>Inschrijving vlagregister en zeebrief</a:t>
              </a:r>
            </a:p>
          </p:txBody>
        </p:sp>
        <p:sp>
          <p:nvSpPr>
            <p:cNvPr id="128" name="Rechthoek: afgeronde hoeken 127">
              <a:extLst>
                <a:ext uri="{FF2B5EF4-FFF2-40B4-BE49-F238E27FC236}">
                  <a16:creationId xmlns:a16="http://schemas.microsoft.com/office/drawing/2014/main" id="{CE3D833F-1F0C-A03E-FC14-0084BE871DC0}"/>
                </a:ext>
              </a:extLst>
            </p:cNvPr>
            <p:cNvSpPr/>
            <p:nvPr/>
          </p:nvSpPr>
          <p:spPr>
            <a:xfrm>
              <a:off x="7826114" y="4967017"/>
              <a:ext cx="409523" cy="24827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9" name="Rechthoek: afgeronde hoeken 128">
              <a:extLst>
                <a:ext uri="{FF2B5EF4-FFF2-40B4-BE49-F238E27FC236}">
                  <a16:creationId xmlns:a16="http://schemas.microsoft.com/office/drawing/2014/main" id="{9D11FF39-2E2D-A88D-FB14-079BC4EF042C}"/>
                </a:ext>
              </a:extLst>
            </p:cNvPr>
            <p:cNvSpPr/>
            <p:nvPr/>
          </p:nvSpPr>
          <p:spPr>
            <a:xfrm>
              <a:off x="7806442" y="5427073"/>
              <a:ext cx="429196" cy="211701"/>
            </a:xfrm>
            <a:prstGeom prst="round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1" name="Rechthoek 130">
              <a:extLst>
                <a:ext uri="{FF2B5EF4-FFF2-40B4-BE49-F238E27FC236}">
                  <a16:creationId xmlns:a16="http://schemas.microsoft.com/office/drawing/2014/main" id="{94CFAC8D-7B79-5978-0871-0C15CEB42E8C}"/>
                </a:ext>
              </a:extLst>
            </p:cNvPr>
            <p:cNvSpPr/>
            <p:nvPr/>
          </p:nvSpPr>
          <p:spPr>
            <a:xfrm>
              <a:off x="7951629" y="5215373"/>
              <a:ext cx="137810" cy="211700"/>
            </a:xfrm>
            <a:prstGeom prst="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2" name="Rechthoek: afgeronde hoeken 131">
              <a:extLst>
                <a:ext uri="{FF2B5EF4-FFF2-40B4-BE49-F238E27FC236}">
                  <a16:creationId xmlns:a16="http://schemas.microsoft.com/office/drawing/2014/main" id="{553DECCC-89EE-812E-26EE-BD7B0F90EEEE}"/>
                </a:ext>
              </a:extLst>
            </p:cNvPr>
            <p:cNvSpPr/>
            <p:nvPr/>
          </p:nvSpPr>
          <p:spPr>
            <a:xfrm>
              <a:off x="8312976" y="4957492"/>
              <a:ext cx="409523" cy="261609"/>
            </a:xfrm>
            <a:prstGeom prst="round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3" name="Rechthoek 132">
              <a:extLst>
                <a:ext uri="{FF2B5EF4-FFF2-40B4-BE49-F238E27FC236}">
                  <a16:creationId xmlns:a16="http://schemas.microsoft.com/office/drawing/2014/main" id="{8EC7266C-F919-6D99-F106-1F462AE1B1D3}"/>
                </a:ext>
              </a:extLst>
            </p:cNvPr>
            <p:cNvSpPr/>
            <p:nvPr/>
          </p:nvSpPr>
          <p:spPr>
            <a:xfrm>
              <a:off x="8450940" y="4745792"/>
              <a:ext cx="45719" cy="2117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4" name="Rechthoek 133">
              <a:extLst>
                <a:ext uri="{FF2B5EF4-FFF2-40B4-BE49-F238E27FC236}">
                  <a16:creationId xmlns:a16="http://schemas.microsoft.com/office/drawing/2014/main" id="{337DC34D-E106-EFB1-76D8-410C56F756A4}"/>
                </a:ext>
              </a:extLst>
            </p:cNvPr>
            <p:cNvSpPr/>
            <p:nvPr/>
          </p:nvSpPr>
          <p:spPr>
            <a:xfrm>
              <a:off x="8553414" y="4774367"/>
              <a:ext cx="45719" cy="211700"/>
            </a:xfrm>
            <a:prstGeom prst="rect">
              <a:avLst/>
            </a:prstGeom>
            <a:solidFill>
              <a:schemeClr val="accent4">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5" name="Rechthoek: afgeronde hoeken 134">
              <a:extLst>
                <a:ext uri="{FF2B5EF4-FFF2-40B4-BE49-F238E27FC236}">
                  <a16:creationId xmlns:a16="http://schemas.microsoft.com/office/drawing/2014/main" id="{D5B89B3A-59FE-8921-C8BB-13B6C5624647}"/>
                </a:ext>
              </a:extLst>
            </p:cNvPr>
            <p:cNvSpPr/>
            <p:nvPr/>
          </p:nvSpPr>
          <p:spPr>
            <a:xfrm>
              <a:off x="8332649" y="4577009"/>
              <a:ext cx="389850" cy="261610"/>
            </a:xfrm>
            <a:prstGeom prst="roundRect">
              <a:avLst/>
            </a:prstGeom>
            <a:solidFill>
              <a:schemeClr val="accent4">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36" name="Groep 135">
              <a:extLst>
                <a:ext uri="{FF2B5EF4-FFF2-40B4-BE49-F238E27FC236}">
                  <a16:creationId xmlns:a16="http://schemas.microsoft.com/office/drawing/2014/main" id="{E16924BB-10D3-1AE9-9DB4-AA7973F2A3B4}"/>
                </a:ext>
              </a:extLst>
            </p:cNvPr>
            <p:cNvGrpSpPr/>
            <p:nvPr/>
          </p:nvGrpSpPr>
          <p:grpSpPr>
            <a:xfrm>
              <a:off x="8737021" y="4966286"/>
              <a:ext cx="611508" cy="708327"/>
              <a:chOff x="3259590" y="740225"/>
              <a:chExt cx="611508" cy="708330"/>
            </a:xfrm>
          </p:grpSpPr>
          <p:sp>
            <p:nvSpPr>
              <p:cNvPr id="137" name="Rechthoek: afgeronde hoeken 136">
                <a:extLst>
                  <a:ext uri="{FF2B5EF4-FFF2-40B4-BE49-F238E27FC236}">
                    <a16:creationId xmlns:a16="http://schemas.microsoft.com/office/drawing/2014/main" id="{7D4D15F7-8932-2A4B-A140-86B8916B24B7}"/>
                  </a:ext>
                </a:extLst>
              </p:cNvPr>
              <p:cNvSpPr/>
              <p:nvPr/>
            </p:nvSpPr>
            <p:spPr>
              <a:xfrm>
                <a:off x="3279263" y="740225"/>
                <a:ext cx="591835" cy="24440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8" name="Rechthoek: afgeronde hoeken 137">
                <a:extLst>
                  <a:ext uri="{FF2B5EF4-FFF2-40B4-BE49-F238E27FC236}">
                    <a16:creationId xmlns:a16="http://schemas.microsoft.com/office/drawing/2014/main" id="{FB83E895-8759-57D6-2026-84ACBCB36B93}"/>
                  </a:ext>
                </a:extLst>
              </p:cNvPr>
              <p:cNvSpPr/>
              <p:nvPr/>
            </p:nvSpPr>
            <p:spPr>
              <a:xfrm>
                <a:off x="3259590" y="1200283"/>
                <a:ext cx="591835" cy="248272"/>
              </a:xfrm>
              <a:prstGeom prst="round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9" name="Rechthoek 138">
                <a:extLst>
                  <a:ext uri="{FF2B5EF4-FFF2-40B4-BE49-F238E27FC236}">
                    <a16:creationId xmlns:a16="http://schemas.microsoft.com/office/drawing/2014/main" id="{4D2B05A9-61DB-63BB-9CAC-1C5BE4C7DE10}"/>
                  </a:ext>
                </a:extLst>
              </p:cNvPr>
              <p:cNvSpPr/>
              <p:nvPr/>
            </p:nvSpPr>
            <p:spPr>
              <a:xfrm>
                <a:off x="3426129" y="988582"/>
                <a:ext cx="137810" cy="21170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0" name="Rechthoek 139">
                <a:extLst>
                  <a:ext uri="{FF2B5EF4-FFF2-40B4-BE49-F238E27FC236}">
                    <a16:creationId xmlns:a16="http://schemas.microsoft.com/office/drawing/2014/main" id="{A3C33BEE-99C4-C170-62ED-03CF7FB94F61}"/>
                  </a:ext>
                </a:extLst>
              </p:cNvPr>
              <p:cNvSpPr/>
              <p:nvPr/>
            </p:nvSpPr>
            <p:spPr>
              <a:xfrm>
                <a:off x="3604803" y="988582"/>
                <a:ext cx="137810" cy="211701"/>
              </a:xfrm>
              <a:prstGeom prst="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141" name="Rechthoek 140">
              <a:extLst>
                <a:ext uri="{FF2B5EF4-FFF2-40B4-BE49-F238E27FC236}">
                  <a16:creationId xmlns:a16="http://schemas.microsoft.com/office/drawing/2014/main" id="{1E75D8A3-AA7F-2EAC-EB82-1B253A666817}"/>
                </a:ext>
              </a:extLst>
            </p:cNvPr>
            <p:cNvSpPr/>
            <p:nvPr/>
          </p:nvSpPr>
          <p:spPr>
            <a:xfrm>
              <a:off x="7761801" y="4502017"/>
              <a:ext cx="1658872" cy="1673224"/>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kstvak 11">
              <a:extLst>
                <a:ext uri="{FF2B5EF4-FFF2-40B4-BE49-F238E27FC236}">
                  <a16:creationId xmlns:a16="http://schemas.microsoft.com/office/drawing/2014/main" id="{4BA86465-ED69-0D6F-8F0C-E621BA51A462}"/>
                </a:ext>
              </a:extLst>
            </p:cNvPr>
            <p:cNvSpPr txBox="1"/>
            <p:nvPr/>
          </p:nvSpPr>
          <p:spPr>
            <a:xfrm>
              <a:off x="7701583" y="5643953"/>
              <a:ext cx="734495" cy="523220"/>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700" b="0" i="0" u="none" strike="noStrike" kern="1200" cap="none" spc="0" normalizeH="0" baseline="0" noProof="0" dirty="0">
                  <a:ln>
                    <a:noFill/>
                  </a:ln>
                  <a:solidFill>
                    <a:prstClr val="black"/>
                  </a:solidFill>
                  <a:effectLst/>
                  <a:uLnTx/>
                  <a:uFillTx/>
                  <a:latin typeface="Calibri" panose="020F0502020204030204"/>
                  <a:ea typeface="+mn-ea"/>
                  <a:cs typeface="+mn-cs"/>
                </a:rPr>
                <a:t>Bevestiging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700" b="0" i="0" u="none" strike="noStrike" kern="1200" cap="none" spc="0" normalizeH="0" baseline="0" noProof="0" dirty="0">
                  <a:ln>
                    <a:noFill/>
                  </a:ln>
                  <a:solidFill>
                    <a:prstClr val="black"/>
                  </a:solidFill>
                  <a:effectLst/>
                  <a:uLnTx/>
                  <a:uFillTx/>
                  <a:latin typeface="Calibri" panose="020F0502020204030204"/>
                  <a:ea typeface="+mn-ea"/>
                  <a:cs typeface="+mn-cs"/>
                </a:rPr>
                <a:t>ontvangst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700" b="0" i="0" u="none" strike="noStrike" kern="1200" cap="none" spc="0" normalizeH="0" baseline="0" noProof="0" dirty="0">
                  <a:ln>
                    <a:noFill/>
                  </a:ln>
                  <a:solidFill>
                    <a:prstClr val="black"/>
                  </a:solidFill>
                  <a:effectLst/>
                  <a:uLnTx/>
                  <a:uFillTx/>
                  <a:latin typeface="Calibri" panose="020F0502020204030204"/>
                  <a:ea typeface="+mn-ea"/>
                  <a:cs typeface="+mn-cs"/>
                </a:rPr>
                <a:t>Teboekstelling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700" b="0" i="0" u="none" strike="noStrike" kern="1200" cap="none" spc="0" normalizeH="0" baseline="0" noProof="0" dirty="0">
                  <a:ln>
                    <a:noFill/>
                  </a:ln>
                  <a:solidFill>
                    <a:prstClr val="black"/>
                  </a:solidFill>
                  <a:effectLst/>
                  <a:uLnTx/>
                  <a:uFillTx/>
                  <a:latin typeface="Calibri" panose="020F0502020204030204"/>
                  <a:ea typeface="+mn-ea"/>
                  <a:cs typeface="+mn-cs"/>
                </a:rPr>
                <a:t>voltooid</a:t>
              </a:r>
            </a:p>
          </p:txBody>
        </p:sp>
      </p:grpSp>
      <p:sp>
        <p:nvSpPr>
          <p:cNvPr id="2" name="Tijdelijke aanduiding voor tekst 4">
            <a:extLst>
              <a:ext uri="{FF2B5EF4-FFF2-40B4-BE49-F238E27FC236}">
                <a16:creationId xmlns:a16="http://schemas.microsoft.com/office/drawing/2014/main" id="{2ED9D83E-2839-C740-15C4-4E3FC3798929}"/>
              </a:ext>
            </a:extLst>
          </p:cNvPr>
          <p:cNvSpPr txBox="1">
            <a:spLocks/>
          </p:cNvSpPr>
          <p:nvPr/>
        </p:nvSpPr>
        <p:spPr>
          <a:xfrm>
            <a:off x="148375" y="45298"/>
            <a:ext cx="6076080" cy="88891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nl-NL" sz="1600" dirty="0">
                <a:solidFill>
                  <a:schemeClr val="accent1">
                    <a:lumMod val="40000"/>
                    <a:lumOff val="60000"/>
                  </a:schemeClr>
                </a:solidFill>
              </a:rPr>
              <a:t>Klantreizen:</a:t>
            </a:r>
            <a:r>
              <a:rPr lang="nl-NL" sz="2000" dirty="0">
                <a:solidFill>
                  <a:schemeClr val="accent1">
                    <a:lumMod val="40000"/>
                    <a:lumOff val="60000"/>
                  </a:schemeClr>
                </a:solidFill>
              </a:rPr>
              <a:t> Eigenaar – ILT – Kadaster</a:t>
            </a:r>
          </a:p>
        </p:txBody>
      </p:sp>
      <p:pic>
        <p:nvPicPr>
          <p:cNvPr id="10" name="Afbeelding 9" descr="Afbeelding met Lettertype, Graphics, logo, Elektrisch blauw">
            <a:extLst>
              <a:ext uri="{FF2B5EF4-FFF2-40B4-BE49-F238E27FC236}">
                <a16:creationId xmlns:a16="http://schemas.microsoft.com/office/drawing/2014/main" id="{727F6A81-028E-2680-12F8-EF5086A27D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19273" y="0"/>
            <a:ext cx="701964" cy="701964"/>
          </a:xfrm>
          <a:prstGeom prst="rect">
            <a:avLst/>
          </a:prstGeom>
        </p:spPr>
      </p:pic>
      <p:grpSp>
        <p:nvGrpSpPr>
          <p:cNvPr id="15" name="Groep 14">
            <a:extLst>
              <a:ext uri="{FF2B5EF4-FFF2-40B4-BE49-F238E27FC236}">
                <a16:creationId xmlns:a16="http://schemas.microsoft.com/office/drawing/2014/main" id="{7EB23BDE-EF03-A79F-38B5-A47F37A2A445}"/>
              </a:ext>
            </a:extLst>
          </p:cNvPr>
          <p:cNvGrpSpPr/>
          <p:nvPr/>
        </p:nvGrpSpPr>
        <p:grpSpPr>
          <a:xfrm>
            <a:off x="191187" y="1242424"/>
            <a:ext cx="2677696" cy="1145291"/>
            <a:chOff x="191187" y="1523774"/>
            <a:chExt cx="2677696" cy="1145291"/>
          </a:xfrm>
        </p:grpSpPr>
        <p:sp>
          <p:nvSpPr>
            <p:cNvPr id="41" name="Tekstvak 40">
              <a:extLst>
                <a:ext uri="{FF2B5EF4-FFF2-40B4-BE49-F238E27FC236}">
                  <a16:creationId xmlns:a16="http://schemas.microsoft.com/office/drawing/2014/main" id="{0F362022-84F8-4818-726D-2E0D323C2A6C}"/>
                </a:ext>
              </a:extLst>
            </p:cNvPr>
            <p:cNvSpPr txBox="1"/>
            <p:nvPr/>
          </p:nvSpPr>
          <p:spPr>
            <a:xfrm>
              <a:off x="191187" y="1835093"/>
              <a:ext cx="2677696"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200" b="1" i="0" u="none" strike="noStrike" kern="1200" cap="none" spc="0" normalizeH="0" baseline="0" noProof="0" dirty="0">
                  <a:ln>
                    <a:noFill/>
                  </a:ln>
                  <a:solidFill>
                    <a:prstClr val="black"/>
                  </a:solidFill>
                  <a:effectLst/>
                  <a:uLnTx/>
                  <a:uFillTx/>
                  <a:latin typeface="Calibri" panose="020F0502020204030204"/>
                  <a:ea typeface="+mn-ea"/>
                  <a:cs typeface="+mn-cs"/>
                </a:rPr>
                <a:t>Casus</a:t>
              </a:r>
              <a:r>
                <a:rPr lang="nl-NL" sz="1200" b="1" dirty="0">
                  <a:solidFill>
                    <a:prstClr val="black"/>
                  </a:solidFill>
                  <a:latin typeface="Calibri" panose="020F0502020204030204"/>
                </a:rPr>
                <a:t>: </a:t>
              </a:r>
              <a:r>
                <a:rPr kumimoji="0" lang="nl-NL" sz="1000" b="0" i="0" u="none" strike="noStrike" kern="1200" cap="none" spc="0" normalizeH="0" baseline="0" noProof="0" dirty="0">
                  <a:ln>
                    <a:noFill/>
                  </a:ln>
                  <a:solidFill>
                    <a:prstClr val="black"/>
                  </a:solidFill>
                  <a:effectLst/>
                  <a:uLnTx/>
                  <a:uFillTx/>
                  <a:latin typeface="Calibri" panose="020F0502020204030204"/>
                  <a:ea typeface="+mn-ea"/>
                  <a:cs typeface="+mn-cs"/>
                </a:rPr>
                <a:t>normale gang van zaken pleziervaart met romplengte van 24 meter of meer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200" b="1" i="0" u="none" strike="noStrike" kern="1200" cap="none" spc="0" normalizeH="0" baseline="0" noProof="0" dirty="0">
                  <a:ln>
                    <a:noFill/>
                  </a:ln>
                  <a:solidFill>
                    <a:prstClr val="black"/>
                  </a:solidFill>
                  <a:effectLst/>
                  <a:uLnTx/>
                  <a:uFillTx/>
                  <a:latin typeface="Calibri" panose="020F0502020204030204"/>
                  <a:ea typeface="+mn-ea"/>
                  <a:cs typeface="+mn-cs"/>
                </a:rPr>
                <a:t>Goed-pad</a:t>
              </a:r>
              <a:r>
                <a:rPr kumimoji="0" lang="nl-NL" sz="10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nl-NL" sz="1000" dirty="0">
                  <a:solidFill>
                    <a:prstClr val="black"/>
                  </a:solidFill>
                  <a:latin typeface="Calibri" panose="020F0502020204030204"/>
                </a:rPr>
                <a:t>voor pleziervaart met </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000" dirty="0">
                  <a:solidFill>
                    <a:prstClr val="black"/>
                  </a:solidFill>
                  <a:latin typeface="Calibri" panose="020F0502020204030204"/>
                </a:rPr>
                <a:t>romplengte van minder dan 24 meter</a:t>
              </a:r>
            </a:p>
          </p:txBody>
        </p:sp>
        <p:sp>
          <p:nvSpPr>
            <p:cNvPr id="13" name="Titel 1">
              <a:extLst>
                <a:ext uri="{FF2B5EF4-FFF2-40B4-BE49-F238E27FC236}">
                  <a16:creationId xmlns:a16="http://schemas.microsoft.com/office/drawing/2014/main" id="{5541B2ED-72C4-7BAE-FC90-202158F4CD13}"/>
                </a:ext>
              </a:extLst>
            </p:cNvPr>
            <p:cNvSpPr txBox="1">
              <a:spLocks/>
            </p:cNvSpPr>
            <p:nvPr/>
          </p:nvSpPr>
          <p:spPr>
            <a:xfrm>
              <a:off x="191187" y="1523774"/>
              <a:ext cx="2514600" cy="1145291"/>
            </a:xfrm>
            <a:prstGeom prst="rect">
              <a:avLst/>
            </a:prstGeom>
            <a:ln w="12700">
              <a:solidFill>
                <a:schemeClr val="tx1"/>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defTabSz="914400" rtl="0" eaLnBrk="1" fontAlgn="auto" latinLnBrk="0" hangingPunct="1">
                <a:lnSpc>
                  <a:spcPct val="90000"/>
                </a:lnSpc>
                <a:spcBef>
                  <a:spcPct val="0"/>
                </a:spcBef>
                <a:spcAft>
                  <a:spcPts val="0"/>
                </a:spcAft>
                <a:buClrTx/>
                <a:buSzTx/>
                <a:buFontTx/>
                <a:buNone/>
                <a:tabLst/>
                <a:defRPr/>
              </a:pPr>
              <a:r>
                <a:rPr kumimoji="0" lang="en-US" sz="2000" b="0" i="0" u="none" strike="noStrike" kern="1200" cap="none" spc="0" normalizeH="0" baseline="0" noProof="0" dirty="0" err="1">
                  <a:ln>
                    <a:noFill/>
                  </a:ln>
                  <a:solidFill>
                    <a:prstClr val="black"/>
                  </a:solidFill>
                  <a:effectLst/>
                  <a:uLnTx/>
                  <a:uFillTx/>
                  <a:latin typeface="Calibri Light" panose="020F0302020204030204"/>
                  <a:ea typeface="+mj-ea"/>
                  <a:cs typeface="+mj-cs"/>
                </a:rPr>
                <a:t>Klantreis</a:t>
              </a:r>
              <a:r>
                <a:rPr kumimoji="0" lang="en-US" sz="2000" b="0" i="0" u="none" strike="noStrike" kern="1200" cap="none" spc="0" normalizeH="0" baseline="0" noProof="0" dirty="0">
                  <a:ln>
                    <a:noFill/>
                  </a:ln>
                  <a:solidFill>
                    <a:prstClr val="black"/>
                  </a:solidFill>
                  <a:effectLst/>
                  <a:uLnTx/>
                  <a:uFillTx/>
                  <a:latin typeface="Calibri Light" panose="020F0302020204030204"/>
                  <a:ea typeface="+mj-ea"/>
                  <a:cs typeface="+mj-cs"/>
                </a:rPr>
                <a:t> </a:t>
              </a:r>
              <a:r>
                <a:rPr kumimoji="0" lang="en-US" sz="2000" b="0" i="0" u="none" strike="noStrike" kern="1200" cap="none" spc="0" normalizeH="0" baseline="0" noProof="0" dirty="0" err="1">
                  <a:ln>
                    <a:noFill/>
                  </a:ln>
                  <a:solidFill>
                    <a:prstClr val="black"/>
                  </a:solidFill>
                  <a:effectLst/>
                  <a:uLnTx/>
                  <a:uFillTx/>
                  <a:latin typeface="Calibri Light" panose="020F0302020204030204"/>
                  <a:ea typeface="+mj-ea"/>
                  <a:cs typeface="+mj-cs"/>
                </a:rPr>
                <a:t>loket</a:t>
              </a:r>
              <a:r>
                <a:rPr kumimoji="0" lang="en-US" sz="2000" b="0" i="0" u="none" strike="noStrike" kern="1200" cap="none" spc="0" normalizeH="0" baseline="0" noProof="0" dirty="0">
                  <a:ln>
                    <a:noFill/>
                  </a:ln>
                  <a:solidFill>
                    <a:prstClr val="black"/>
                  </a:solidFill>
                  <a:effectLst/>
                  <a:uLnTx/>
                  <a:uFillTx/>
                  <a:latin typeface="Calibri Light" panose="020F0302020204030204"/>
                  <a:ea typeface="+mj-ea"/>
                  <a:cs typeface="+mj-cs"/>
                </a:rPr>
                <a:t> RNZ</a:t>
              </a:r>
            </a:p>
            <a:p>
              <a:pPr marL="0" marR="0" lvl="0" indent="0" defTabSz="914400" rtl="0" eaLnBrk="1" fontAlgn="auto" latinLnBrk="0" hangingPunct="1">
                <a:lnSpc>
                  <a:spcPct val="90000"/>
                </a:lnSpc>
                <a:spcBef>
                  <a:spcPct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Light" panose="020F0302020204030204"/>
                <a:ea typeface="+mj-ea"/>
                <a:cs typeface="+mj-cs"/>
              </a:endParaRPr>
            </a:p>
            <a:p>
              <a:pPr marL="0" marR="0" lvl="0" indent="0" defTabSz="914400" rtl="0" eaLnBrk="1" fontAlgn="auto" latinLnBrk="0" hangingPunct="1">
                <a:lnSpc>
                  <a:spcPct val="90000"/>
                </a:lnSpc>
                <a:spcBef>
                  <a:spcPct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Light" panose="020F0302020204030204"/>
                <a:ea typeface="+mj-ea"/>
                <a:cs typeface="+mj-cs"/>
              </a:endParaRPr>
            </a:p>
            <a:p>
              <a:pPr marL="0" marR="0" lvl="0" indent="0" defTabSz="914400" rtl="0" eaLnBrk="1" fontAlgn="auto" latinLnBrk="0" hangingPunct="1">
                <a:lnSpc>
                  <a:spcPct val="90000"/>
                </a:lnSpc>
                <a:spcBef>
                  <a:spcPct val="0"/>
                </a:spcBef>
                <a:spcAft>
                  <a:spcPts val="0"/>
                </a:spcAft>
                <a:buClrTx/>
                <a:buSzTx/>
                <a:buFontTx/>
                <a:buNone/>
                <a:tabLst/>
                <a:defRPr/>
              </a:pPr>
              <a:endParaRPr kumimoji="0" lang="nl-NL" sz="2000" b="1" i="0" u="none" strike="noStrike" kern="1200" cap="none" spc="0" normalizeH="0" baseline="0" noProof="0" dirty="0">
                <a:ln>
                  <a:noFill/>
                </a:ln>
                <a:solidFill>
                  <a:prstClr val="black"/>
                </a:solidFill>
                <a:effectLst/>
                <a:uLnTx/>
                <a:uFillTx/>
                <a:latin typeface="Calibri Light" panose="020F0302020204030204"/>
                <a:ea typeface="+mj-ea"/>
                <a:cs typeface="+mj-cs"/>
              </a:endParaRPr>
            </a:p>
          </p:txBody>
        </p:sp>
      </p:grpSp>
      <p:sp>
        <p:nvSpPr>
          <p:cNvPr id="28" name="Tijdelijke aanduiding voor dianummer 3">
            <a:extLst>
              <a:ext uri="{FF2B5EF4-FFF2-40B4-BE49-F238E27FC236}">
                <a16:creationId xmlns:a16="http://schemas.microsoft.com/office/drawing/2014/main" id="{96B9BB6E-01F4-2984-E682-E585337C0ED8}"/>
              </a:ext>
            </a:extLst>
          </p:cNvPr>
          <p:cNvSpPr>
            <a:spLocks noGrp="1"/>
          </p:cNvSpPr>
          <p:nvPr>
            <p:ph type="sldNum" sz="quarter" idx="12"/>
          </p:nvPr>
        </p:nvSpPr>
        <p:spPr>
          <a:xfrm>
            <a:off x="7031905" y="6390519"/>
            <a:ext cx="5005389" cy="322075"/>
          </a:xfrm>
        </p:spPr>
        <p:txBody>
          <a:bodyPr/>
          <a:lstStyle/>
          <a:p>
            <a:fld id="{10A0A6AF-03C5-477E-939A-E28F7E7F05EA}" type="slidenum">
              <a:rPr lang="nl-NL" smtClean="0"/>
              <a:pPr/>
              <a:t>11</a:t>
            </a:fld>
            <a:endParaRPr lang="nl-NL" dirty="0"/>
          </a:p>
        </p:txBody>
      </p:sp>
      <p:sp>
        <p:nvSpPr>
          <p:cNvPr id="228" name="Rechthoek 227">
            <a:extLst>
              <a:ext uri="{FF2B5EF4-FFF2-40B4-BE49-F238E27FC236}">
                <a16:creationId xmlns:a16="http://schemas.microsoft.com/office/drawing/2014/main" id="{C75B76CE-D1FA-E879-F15E-01B04D70C477}"/>
              </a:ext>
            </a:extLst>
          </p:cNvPr>
          <p:cNvSpPr/>
          <p:nvPr/>
        </p:nvSpPr>
        <p:spPr>
          <a:xfrm>
            <a:off x="3751496" y="2677905"/>
            <a:ext cx="1902252" cy="206735"/>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100" dirty="0"/>
              <a:t>klantreis met ILT</a:t>
            </a:r>
          </a:p>
        </p:txBody>
      </p:sp>
      <p:sp>
        <p:nvSpPr>
          <p:cNvPr id="229" name="Rechthoek 228">
            <a:extLst>
              <a:ext uri="{FF2B5EF4-FFF2-40B4-BE49-F238E27FC236}">
                <a16:creationId xmlns:a16="http://schemas.microsoft.com/office/drawing/2014/main" id="{359F2412-63B8-F3E5-E4F5-EF5EF4628A51}"/>
              </a:ext>
            </a:extLst>
          </p:cNvPr>
          <p:cNvSpPr/>
          <p:nvPr/>
        </p:nvSpPr>
        <p:spPr>
          <a:xfrm>
            <a:off x="6009758" y="2677906"/>
            <a:ext cx="2616643" cy="177016"/>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100" dirty="0"/>
              <a:t>klantreis met Kadaster</a:t>
            </a:r>
          </a:p>
        </p:txBody>
      </p:sp>
      <p:sp>
        <p:nvSpPr>
          <p:cNvPr id="230" name="Rechthoek 229">
            <a:extLst>
              <a:ext uri="{FF2B5EF4-FFF2-40B4-BE49-F238E27FC236}">
                <a16:creationId xmlns:a16="http://schemas.microsoft.com/office/drawing/2014/main" id="{6FE7FA8B-83D2-7BE7-81FA-75C81D46BF47}"/>
              </a:ext>
            </a:extLst>
          </p:cNvPr>
          <p:cNvSpPr/>
          <p:nvPr/>
        </p:nvSpPr>
        <p:spPr>
          <a:xfrm>
            <a:off x="9348332" y="2669065"/>
            <a:ext cx="1737442" cy="192352"/>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100" dirty="0"/>
              <a:t>klantreis met ILT</a:t>
            </a:r>
          </a:p>
        </p:txBody>
      </p:sp>
      <p:grpSp>
        <p:nvGrpSpPr>
          <p:cNvPr id="243" name="Groep 242">
            <a:extLst>
              <a:ext uri="{FF2B5EF4-FFF2-40B4-BE49-F238E27FC236}">
                <a16:creationId xmlns:a16="http://schemas.microsoft.com/office/drawing/2014/main" id="{E89E8007-3046-12E1-E4EC-B715667F0CB1}"/>
              </a:ext>
            </a:extLst>
          </p:cNvPr>
          <p:cNvGrpSpPr/>
          <p:nvPr/>
        </p:nvGrpSpPr>
        <p:grpSpPr>
          <a:xfrm>
            <a:off x="2772266" y="2834148"/>
            <a:ext cx="9435717" cy="1005848"/>
            <a:chOff x="2772266" y="3015012"/>
            <a:chExt cx="9435717" cy="1005848"/>
          </a:xfrm>
        </p:grpSpPr>
        <p:sp>
          <p:nvSpPr>
            <p:cNvPr id="29" name="Tekstvak 28">
              <a:extLst>
                <a:ext uri="{FF2B5EF4-FFF2-40B4-BE49-F238E27FC236}">
                  <a16:creationId xmlns:a16="http://schemas.microsoft.com/office/drawing/2014/main" id="{E5AF973F-816B-D7FA-9D9F-CD6B4C1AF41C}"/>
                </a:ext>
              </a:extLst>
            </p:cNvPr>
            <p:cNvSpPr txBox="1"/>
            <p:nvPr/>
          </p:nvSpPr>
          <p:spPr>
            <a:xfrm>
              <a:off x="4155122" y="3130773"/>
              <a:ext cx="1552028" cy="338554"/>
            </a:xfrm>
            <a:prstGeom prst="rect">
              <a:avLst/>
            </a:prstGeom>
            <a:noFill/>
          </p:spPr>
          <p:txBody>
            <a:bodyPr wrap="none" rtlCol="0">
              <a:spAutoFit/>
            </a:bodyPr>
            <a:lstStyle/>
            <a:p>
              <a:r>
                <a:rPr lang="nl-NL" sz="800" dirty="0"/>
                <a:t>Aanmelden zeeschip</a:t>
              </a:r>
            </a:p>
            <a:p>
              <a:r>
                <a:rPr lang="nl-NL" sz="800" dirty="0">
                  <a:sym typeface="Wingdings" panose="05000000000000000000" pitchFamily="2" charset="2"/>
                </a:rPr>
                <a:t> </a:t>
              </a:r>
              <a:r>
                <a:rPr lang="nl-NL" sz="800" dirty="0"/>
                <a:t>Bewijs van aanmelding </a:t>
              </a:r>
            </a:p>
          </p:txBody>
        </p:sp>
        <p:sp>
          <p:nvSpPr>
            <p:cNvPr id="234" name="Tekstvak 233">
              <a:extLst>
                <a:ext uri="{FF2B5EF4-FFF2-40B4-BE49-F238E27FC236}">
                  <a16:creationId xmlns:a16="http://schemas.microsoft.com/office/drawing/2014/main" id="{A6E08E2C-933A-F465-64DA-2AE65FD8474A}"/>
                </a:ext>
              </a:extLst>
            </p:cNvPr>
            <p:cNvSpPr txBox="1"/>
            <p:nvPr/>
          </p:nvSpPr>
          <p:spPr>
            <a:xfrm>
              <a:off x="9975286" y="3355062"/>
              <a:ext cx="1545616" cy="338554"/>
            </a:xfrm>
            <a:prstGeom prst="rect">
              <a:avLst/>
            </a:prstGeom>
            <a:noFill/>
          </p:spPr>
          <p:txBody>
            <a:bodyPr wrap="none" rtlCol="0">
              <a:spAutoFit/>
            </a:bodyPr>
            <a:lstStyle/>
            <a:p>
              <a:r>
                <a:rPr lang="nl-NL" sz="800" dirty="0">
                  <a:solidFill>
                    <a:schemeClr val="accent6"/>
                  </a:solidFill>
                </a:rPr>
                <a:t>Aanvraag Roepletters</a:t>
              </a:r>
            </a:p>
            <a:p>
              <a:r>
                <a:rPr lang="nl-NL" sz="800" dirty="0">
                  <a:solidFill>
                    <a:schemeClr val="accent6"/>
                  </a:solidFill>
                  <a:sym typeface="Wingdings" panose="05000000000000000000" pitchFamily="2" charset="2"/>
                </a:rPr>
                <a:t> </a:t>
              </a:r>
              <a:r>
                <a:rPr lang="nl-NL" sz="800" dirty="0">
                  <a:solidFill>
                    <a:schemeClr val="accent6"/>
                  </a:solidFill>
                </a:rPr>
                <a:t>Bericht met Roepletters</a:t>
              </a:r>
            </a:p>
          </p:txBody>
        </p:sp>
        <p:sp>
          <p:nvSpPr>
            <p:cNvPr id="236" name="Tekstvak 235">
              <a:extLst>
                <a:ext uri="{FF2B5EF4-FFF2-40B4-BE49-F238E27FC236}">
                  <a16:creationId xmlns:a16="http://schemas.microsoft.com/office/drawing/2014/main" id="{BFDE924C-C3ED-0FA8-C820-1D49582C7913}"/>
                </a:ext>
              </a:extLst>
            </p:cNvPr>
            <p:cNvSpPr txBox="1"/>
            <p:nvPr/>
          </p:nvSpPr>
          <p:spPr>
            <a:xfrm>
              <a:off x="5985530" y="3042281"/>
              <a:ext cx="1834156" cy="338554"/>
            </a:xfrm>
            <a:prstGeom prst="rect">
              <a:avLst/>
            </a:prstGeom>
            <a:noFill/>
          </p:spPr>
          <p:txBody>
            <a:bodyPr wrap="none" rtlCol="0">
              <a:spAutoFit/>
            </a:bodyPr>
            <a:lstStyle/>
            <a:p>
              <a:r>
                <a:rPr lang="nl-NL" sz="800" dirty="0"/>
                <a:t>Aanvraag Nationaliteitstoets</a:t>
              </a:r>
            </a:p>
            <a:p>
              <a:r>
                <a:rPr lang="nl-NL" sz="800" dirty="0">
                  <a:sym typeface="Wingdings" panose="05000000000000000000" pitchFamily="2" charset="2"/>
                </a:rPr>
                <a:t> Mededeling Nationaliteit Rnz</a:t>
              </a:r>
              <a:endParaRPr lang="nl-NL" sz="800" dirty="0"/>
            </a:p>
          </p:txBody>
        </p:sp>
        <p:sp>
          <p:nvSpPr>
            <p:cNvPr id="237" name="Tekstvak 236">
              <a:extLst>
                <a:ext uri="{FF2B5EF4-FFF2-40B4-BE49-F238E27FC236}">
                  <a16:creationId xmlns:a16="http://schemas.microsoft.com/office/drawing/2014/main" id="{49680D49-0B94-C8CF-1331-1002112B2842}"/>
                </a:ext>
              </a:extLst>
            </p:cNvPr>
            <p:cNvSpPr txBox="1"/>
            <p:nvPr/>
          </p:nvSpPr>
          <p:spPr>
            <a:xfrm>
              <a:off x="6774072" y="3360284"/>
              <a:ext cx="2220480" cy="461665"/>
            </a:xfrm>
            <a:prstGeom prst="rect">
              <a:avLst/>
            </a:prstGeom>
            <a:noFill/>
          </p:spPr>
          <p:txBody>
            <a:bodyPr wrap="none" rtlCol="0">
              <a:spAutoFit/>
            </a:bodyPr>
            <a:lstStyle/>
            <a:p>
              <a:r>
                <a:rPr lang="nl-NL" sz="800" dirty="0"/>
                <a:t>Verzoek teboekstelling zeeschip</a:t>
              </a:r>
            </a:p>
            <a:p>
              <a:pPr marL="171450" indent="-171450">
                <a:buFont typeface="Wingdings" panose="05000000000000000000" pitchFamily="2" charset="2"/>
                <a:buChar char="à"/>
              </a:pPr>
              <a:r>
                <a:rPr lang="nl-NL" sz="800" dirty="0">
                  <a:sym typeface="Wingdings" panose="05000000000000000000" pitchFamily="2" charset="2"/>
                </a:rPr>
                <a:t>Bewijs van Inschrijving (aanbieder)</a:t>
              </a:r>
            </a:p>
            <a:p>
              <a:pPr marL="171450" indent="-171450">
                <a:buFont typeface="Wingdings" panose="05000000000000000000" pitchFamily="2" charset="2"/>
                <a:buChar char="à"/>
              </a:pPr>
              <a:r>
                <a:rPr lang="nl-NL" sz="800" dirty="0">
                  <a:sym typeface="Wingdings" panose="05000000000000000000" pitchFamily="2" charset="2"/>
                </a:rPr>
                <a:t>Kennisgevingen (belanghebbenden)</a:t>
              </a:r>
              <a:endParaRPr lang="nl-NL" sz="800" dirty="0"/>
            </a:p>
          </p:txBody>
        </p:sp>
        <p:sp>
          <p:nvSpPr>
            <p:cNvPr id="238" name="Tekstvak 237">
              <a:extLst>
                <a:ext uri="{FF2B5EF4-FFF2-40B4-BE49-F238E27FC236}">
                  <a16:creationId xmlns:a16="http://schemas.microsoft.com/office/drawing/2014/main" id="{478B55BC-1CB0-B09F-E19E-3ECDCCD11AA5}"/>
                </a:ext>
              </a:extLst>
            </p:cNvPr>
            <p:cNvSpPr txBox="1"/>
            <p:nvPr/>
          </p:nvSpPr>
          <p:spPr>
            <a:xfrm>
              <a:off x="7705526" y="3792064"/>
              <a:ext cx="1925527" cy="215444"/>
            </a:xfrm>
            <a:prstGeom prst="rect">
              <a:avLst/>
            </a:prstGeom>
            <a:noFill/>
          </p:spPr>
          <p:txBody>
            <a:bodyPr wrap="none" rtlCol="0">
              <a:spAutoFit/>
            </a:bodyPr>
            <a:lstStyle/>
            <a:p>
              <a:r>
                <a:rPr lang="nl-NL" sz="800" dirty="0">
                  <a:sym typeface="Wingdings" panose="05000000000000000000" pitchFamily="2" charset="2"/>
                </a:rPr>
                <a:t> </a:t>
              </a:r>
              <a:r>
                <a:rPr lang="nl-NL" sz="800" dirty="0"/>
                <a:t>Melding t</a:t>
              </a:r>
              <a:r>
                <a:rPr lang="nl-NL" sz="800" dirty="0">
                  <a:sym typeface="Wingdings" panose="05000000000000000000" pitchFamily="2" charset="2"/>
                </a:rPr>
                <a:t>eboekstelling voltooid</a:t>
              </a:r>
              <a:endParaRPr lang="nl-NL" sz="800" dirty="0"/>
            </a:p>
          </p:txBody>
        </p:sp>
        <p:sp>
          <p:nvSpPr>
            <p:cNvPr id="239" name="Tekstvak 238">
              <a:extLst>
                <a:ext uri="{FF2B5EF4-FFF2-40B4-BE49-F238E27FC236}">
                  <a16:creationId xmlns:a16="http://schemas.microsoft.com/office/drawing/2014/main" id="{AD8EE470-1C0B-245A-CEBE-DF0836B4AB6D}"/>
                </a:ext>
              </a:extLst>
            </p:cNvPr>
            <p:cNvSpPr txBox="1"/>
            <p:nvPr/>
          </p:nvSpPr>
          <p:spPr>
            <a:xfrm>
              <a:off x="10287264" y="3682306"/>
              <a:ext cx="1920719" cy="338554"/>
            </a:xfrm>
            <a:prstGeom prst="rect">
              <a:avLst/>
            </a:prstGeom>
            <a:noFill/>
          </p:spPr>
          <p:txBody>
            <a:bodyPr wrap="none" rtlCol="0">
              <a:spAutoFit/>
            </a:bodyPr>
            <a:lstStyle/>
            <a:p>
              <a:r>
                <a:rPr lang="nl-NL" sz="800" dirty="0"/>
                <a:t>Verzoek inschrijving Vlagregister</a:t>
              </a:r>
            </a:p>
            <a:p>
              <a:r>
                <a:rPr lang="nl-NL" sz="800" dirty="0">
                  <a:sym typeface="Wingdings" panose="05000000000000000000" pitchFamily="2" charset="2"/>
                </a:rPr>
                <a:t> Definitieve Zeebrief</a:t>
              </a:r>
              <a:endParaRPr lang="nl-NL" sz="800" dirty="0"/>
            </a:p>
          </p:txBody>
        </p:sp>
        <p:sp>
          <p:nvSpPr>
            <p:cNvPr id="240" name="Tekstvak 239">
              <a:extLst>
                <a:ext uri="{FF2B5EF4-FFF2-40B4-BE49-F238E27FC236}">
                  <a16:creationId xmlns:a16="http://schemas.microsoft.com/office/drawing/2014/main" id="{84280364-EB2F-972C-CE99-225B7D1D9DC8}"/>
                </a:ext>
              </a:extLst>
            </p:cNvPr>
            <p:cNvSpPr txBox="1"/>
            <p:nvPr/>
          </p:nvSpPr>
          <p:spPr>
            <a:xfrm>
              <a:off x="9291046" y="3015012"/>
              <a:ext cx="1590500" cy="338554"/>
            </a:xfrm>
            <a:prstGeom prst="rect">
              <a:avLst/>
            </a:prstGeom>
            <a:noFill/>
          </p:spPr>
          <p:txBody>
            <a:bodyPr wrap="none" rtlCol="0">
              <a:spAutoFit/>
            </a:bodyPr>
            <a:lstStyle/>
            <a:p>
              <a:pPr marL="171450" indent="-171450">
                <a:buFont typeface="Wingdings" panose="05000000000000000000" pitchFamily="2" charset="2"/>
                <a:buChar char="à"/>
              </a:pPr>
              <a:r>
                <a:rPr lang="nl-NL" sz="800" dirty="0">
                  <a:sym typeface="Wingdings" panose="05000000000000000000" pitchFamily="2" charset="2"/>
                </a:rPr>
                <a:t>Bevestiging ontvangst </a:t>
              </a:r>
            </a:p>
            <a:p>
              <a:r>
                <a:rPr lang="nl-NL" sz="800" dirty="0">
                  <a:sym typeface="Wingdings" panose="05000000000000000000" pitchFamily="2" charset="2"/>
                </a:rPr>
                <a:t>     ‘teboekstelling voltooid’</a:t>
              </a:r>
              <a:endParaRPr lang="nl-NL" sz="800" dirty="0"/>
            </a:p>
          </p:txBody>
        </p:sp>
        <p:sp>
          <p:nvSpPr>
            <p:cNvPr id="241" name="Tekstvak 240">
              <a:extLst>
                <a:ext uri="{FF2B5EF4-FFF2-40B4-BE49-F238E27FC236}">
                  <a16:creationId xmlns:a16="http://schemas.microsoft.com/office/drawing/2014/main" id="{E04577DF-B420-BD87-3D02-C08B2A35161C}"/>
                </a:ext>
              </a:extLst>
            </p:cNvPr>
            <p:cNvSpPr txBox="1"/>
            <p:nvPr/>
          </p:nvSpPr>
          <p:spPr>
            <a:xfrm>
              <a:off x="2772266" y="3329455"/>
              <a:ext cx="1035861" cy="369332"/>
            </a:xfrm>
            <a:prstGeom prst="rect">
              <a:avLst/>
            </a:prstGeom>
            <a:noFill/>
          </p:spPr>
          <p:txBody>
            <a:bodyPr wrap="none" rtlCol="0">
              <a:spAutoFit/>
            </a:bodyPr>
            <a:lstStyle/>
            <a:p>
              <a:r>
                <a:rPr lang="nl-NL" sz="900" dirty="0"/>
                <a:t>communicatie </a:t>
              </a:r>
            </a:p>
            <a:p>
              <a:r>
                <a:rPr lang="nl-NL" sz="900" dirty="0"/>
                <a:t>over en weer</a:t>
              </a:r>
            </a:p>
          </p:txBody>
        </p:sp>
      </p:grpSp>
      <p:grpSp>
        <p:nvGrpSpPr>
          <p:cNvPr id="253" name="Groep 252">
            <a:extLst>
              <a:ext uri="{FF2B5EF4-FFF2-40B4-BE49-F238E27FC236}">
                <a16:creationId xmlns:a16="http://schemas.microsoft.com/office/drawing/2014/main" id="{2EC31458-CADE-A2CF-6F6B-FFC046EB9E10}"/>
              </a:ext>
            </a:extLst>
          </p:cNvPr>
          <p:cNvGrpSpPr/>
          <p:nvPr/>
        </p:nvGrpSpPr>
        <p:grpSpPr>
          <a:xfrm>
            <a:off x="2933111" y="469856"/>
            <a:ext cx="389850" cy="475964"/>
            <a:chOff x="2933111" y="650720"/>
            <a:chExt cx="389850" cy="475964"/>
          </a:xfrm>
        </p:grpSpPr>
        <p:sp>
          <p:nvSpPr>
            <p:cNvPr id="242" name="Lachebekje 241">
              <a:extLst>
                <a:ext uri="{FF2B5EF4-FFF2-40B4-BE49-F238E27FC236}">
                  <a16:creationId xmlns:a16="http://schemas.microsoft.com/office/drawing/2014/main" id="{AD8DEFE5-743E-85E5-A01F-4A17755B0591}"/>
                </a:ext>
              </a:extLst>
            </p:cNvPr>
            <p:cNvSpPr/>
            <p:nvPr/>
          </p:nvSpPr>
          <p:spPr>
            <a:xfrm>
              <a:off x="2994404" y="865074"/>
              <a:ext cx="280932" cy="261610"/>
            </a:xfrm>
            <a:prstGeom prst="smileyFace">
              <a:avLst/>
            </a:prstGeom>
            <a:solidFill>
              <a:schemeClr val="accent4">
                <a:lumMod val="75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4" name="Tekstvak 243">
              <a:extLst>
                <a:ext uri="{FF2B5EF4-FFF2-40B4-BE49-F238E27FC236}">
                  <a16:creationId xmlns:a16="http://schemas.microsoft.com/office/drawing/2014/main" id="{390B89F8-9E17-0C44-AB6A-5EC25A0F014B}"/>
                </a:ext>
              </a:extLst>
            </p:cNvPr>
            <p:cNvSpPr txBox="1"/>
            <p:nvPr/>
          </p:nvSpPr>
          <p:spPr>
            <a:xfrm>
              <a:off x="2933111" y="650720"/>
              <a:ext cx="389850"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100" b="1" i="0" u="none" strike="noStrike" kern="1200" cap="none" spc="0" normalizeH="0" baseline="0" noProof="0" dirty="0">
                  <a:ln>
                    <a:noFill/>
                  </a:ln>
                  <a:solidFill>
                    <a:srgbClr val="FFC000">
                      <a:lumMod val="75000"/>
                    </a:srgbClr>
                  </a:solidFill>
                  <a:effectLst/>
                  <a:uLnTx/>
                  <a:uFillTx/>
                  <a:latin typeface="Calibri" panose="020F0502020204030204"/>
                  <a:ea typeface="+mn-ea"/>
                  <a:cs typeface="+mn-cs"/>
                </a:rPr>
                <a:t>RDI</a:t>
              </a:r>
            </a:p>
          </p:txBody>
        </p:sp>
      </p:grpSp>
      <p:sp>
        <p:nvSpPr>
          <p:cNvPr id="38" name="Tekstvak 37">
            <a:extLst>
              <a:ext uri="{FF2B5EF4-FFF2-40B4-BE49-F238E27FC236}">
                <a16:creationId xmlns:a16="http://schemas.microsoft.com/office/drawing/2014/main" id="{8ADBA49E-E614-09E0-296B-5557F3B0A2D8}"/>
              </a:ext>
            </a:extLst>
          </p:cNvPr>
          <p:cNvSpPr txBox="1"/>
          <p:nvPr/>
        </p:nvSpPr>
        <p:spPr>
          <a:xfrm>
            <a:off x="2383" y="6459004"/>
            <a:ext cx="11518519" cy="415498"/>
          </a:xfrm>
          <a:prstGeom prst="rect">
            <a:avLst/>
          </a:prstGeom>
          <a:solidFill>
            <a:schemeClr val="accent5">
              <a:lumMod val="20000"/>
              <a:lumOff val="80000"/>
            </a:schemeClr>
          </a:solidFill>
        </p:spPr>
        <p:txBody>
          <a:bodyPr wrap="square" rtlCol="0">
            <a:spAutoFit/>
          </a:bodyPr>
          <a:lstStyle/>
          <a:p>
            <a:r>
              <a:rPr lang="nl-NL" sz="1050" b="1" dirty="0">
                <a:solidFill>
                  <a:srgbClr val="C00000"/>
                </a:solidFill>
              </a:rPr>
              <a:t>LET OP</a:t>
            </a:r>
            <a:r>
              <a:rPr lang="nl-NL" sz="1050" b="1" dirty="0">
                <a:solidFill>
                  <a:schemeClr val="accent1"/>
                </a:solidFill>
              </a:rPr>
              <a:t>: pakketten Pleziervaart onder 24 meter aangeboden bij het kadaster </a:t>
            </a:r>
            <a:r>
              <a:rPr lang="nl-NL" sz="1050" dirty="0">
                <a:solidFill>
                  <a:schemeClr val="accent1"/>
                </a:solidFill>
              </a:rPr>
              <a:t>zonder tussenkomst van de ILT </a:t>
            </a:r>
            <a:r>
              <a:rPr lang="nl-NL" sz="1050" u="sng" dirty="0">
                <a:solidFill>
                  <a:schemeClr val="accent1"/>
                </a:solidFill>
              </a:rPr>
              <a:t>vervalt per 1 juli 2025</a:t>
            </a:r>
            <a:r>
              <a:rPr lang="nl-NL" sz="1050" dirty="0">
                <a:solidFill>
                  <a:schemeClr val="accent1"/>
                </a:solidFill>
              </a:rPr>
              <a:t>. </a:t>
            </a:r>
            <a:r>
              <a:rPr lang="nl-NL" sz="1050" b="1" dirty="0">
                <a:solidFill>
                  <a:schemeClr val="accent1"/>
                </a:solidFill>
              </a:rPr>
              <a:t>In de RNZ-situatie </a:t>
            </a:r>
            <a:r>
              <a:rPr lang="nl-NL" sz="1050" dirty="0">
                <a:solidFill>
                  <a:schemeClr val="accent1"/>
                </a:solidFill>
              </a:rPr>
              <a:t>zal de aanvrager </a:t>
            </a:r>
            <a:r>
              <a:rPr lang="nl-NL" sz="1050" b="1" dirty="0">
                <a:solidFill>
                  <a:schemeClr val="accent1"/>
                </a:solidFill>
              </a:rPr>
              <a:t>aanvullende handelingen </a:t>
            </a:r>
            <a:r>
              <a:rPr lang="nl-NL" sz="1050" dirty="0">
                <a:solidFill>
                  <a:schemeClr val="accent1"/>
                </a:solidFill>
              </a:rPr>
              <a:t>moeten doen. Dit is </a:t>
            </a:r>
            <a:r>
              <a:rPr lang="nl-NL" sz="1050" b="1" dirty="0">
                <a:solidFill>
                  <a:schemeClr val="accent1"/>
                </a:solidFill>
              </a:rPr>
              <a:t>onvermijdelijk </a:t>
            </a:r>
            <a:r>
              <a:rPr lang="nl-NL" sz="1050" dirty="0">
                <a:solidFill>
                  <a:schemeClr val="accent1"/>
                </a:solidFill>
              </a:rPr>
              <a:t>als we </a:t>
            </a:r>
            <a:r>
              <a:rPr lang="nl-NL" sz="1050" b="1" dirty="0">
                <a:solidFill>
                  <a:schemeClr val="accent1"/>
                </a:solidFill>
              </a:rPr>
              <a:t>deze pakketten </a:t>
            </a:r>
            <a:r>
              <a:rPr lang="nl-NL" sz="1050" dirty="0">
                <a:solidFill>
                  <a:schemeClr val="accent1"/>
                </a:solidFill>
              </a:rPr>
              <a:t>op een </a:t>
            </a:r>
            <a:r>
              <a:rPr lang="nl-NL" sz="1050" b="1" dirty="0">
                <a:solidFill>
                  <a:schemeClr val="accent1"/>
                </a:solidFill>
              </a:rPr>
              <a:t>wettelijk juiste manier (AVG) </a:t>
            </a:r>
            <a:r>
              <a:rPr lang="nl-NL" sz="1050" dirty="0">
                <a:solidFill>
                  <a:schemeClr val="accent1"/>
                </a:solidFill>
              </a:rPr>
              <a:t>willen </a:t>
            </a:r>
            <a:r>
              <a:rPr lang="nl-NL" sz="1050" b="1" dirty="0">
                <a:solidFill>
                  <a:schemeClr val="accent1"/>
                </a:solidFill>
              </a:rPr>
              <a:t>verwerken.</a:t>
            </a:r>
          </a:p>
        </p:txBody>
      </p:sp>
      <p:grpSp>
        <p:nvGrpSpPr>
          <p:cNvPr id="3" name="Groep 2">
            <a:extLst>
              <a:ext uri="{FF2B5EF4-FFF2-40B4-BE49-F238E27FC236}">
                <a16:creationId xmlns:a16="http://schemas.microsoft.com/office/drawing/2014/main" id="{8669E313-6CE9-34CC-D3BF-384AE7A381E8}"/>
              </a:ext>
            </a:extLst>
          </p:cNvPr>
          <p:cNvGrpSpPr/>
          <p:nvPr/>
        </p:nvGrpSpPr>
        <p:grpSpPr>
          <a:xfrm>
            <a:off x="4674738" y="4117185"/>
            <a:ext cx="1199422" cy="1791580"/>
            <a:chOff x="5872275" y="4434319"/>
            <a:chExt cx="1199422" cy="1791580"/>
          </a:xfrm>
        </p:grpSpPr>
        <p:sp>
          <p:nvSpPr>
            <p:cNvPr id="11" name="Rechthoek 10">
              <a:extLst>
                <a:ext uri="{FF2B5EF4-FFF2-40B4-BE49-F238E27FC236}">
                  <a16:creationId xmlns:a16="http://schemas.microsoft.com/office/drawing/2014/main" id="{513D6AD3-FEA3-22D1-624A-B20DE7B00444}"/>
                </a:ext>
              </a:extLst>
            </p:cNvPr>
            <p:cNvSpPr/>
            <p:nvPr/>
          </p:nvSpPr>
          <p:spPr>
            <a:xfrm>
              <a:off x="6217526" y="4868052"/>
              <a:ext cx="634482" cy="1357847"/>
            </a:xfrm>
            <a:prstGeom prst="rect">
              <a:avLst/>
            </a:prstGeom>
            <a:solidFill>
              <a:schemeClr val="accent2">
                <a:lumMod val="20000"/>
                <a:lumOff val="80000"/>
              </a:schemeClr>
            </a:solid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4" name="Groep 13">
              <a:extLst>
                <a:ext uri="{FF2B5EF4-FFF2-40B4-BE49-F238E27FC236}">
                  <a16:creationId xmlns:a16="http://schemas.microsoft.com/office/drawing/2014/main" id="{8BF82773-F8F9-37A8-DDB2-8CFE7DDDBBC9}"/>
                </a:ext>
              </a:extLst>
            </p:cNvPr>
            <p:cNvGrpSpPr/>
            <p:nvPr/>
          </p:nvGrpSpPr>
          <p:grpSpPr>
            <a:xfrm>
              <a:off x="6241404" y="5003314"/>
              <a:ext cx="553506" cy="1134340"/>
              <a:chOff x="4194113" y="3120853"/>
              <a:chExt cx="553506" cy="1134340"/>
            </a:xfrm>
          </p:grpSpPr>
          <p:sp>
            <p:nvSpPr>
              <p:cNvPr id="17" name="Rechthoek: afgeronde hoeken 16">
                <a:extLst>
                  <a:ext uri="{FF2B5EF4-FFF2-40B4-BE49-F238E27FC236}">
                    <a16:creationId xmlns:a16="http://schemas.microsoft.com/office/drawing/2014/main" id="{7CF501AB-F74D-BB2A-503C-55C71C8537A9}"/>
                  </a:ext>
                </a:extLst>
              </p:cNvPr>
              <p:cNvSpPr/>
              <p:nvPr/>
            </p:nvSpPr>
            <p:spPr>
              <a:xfrm>
                <a:off x="4211132" y="3120853"/>
                <a:ext cx="536487" cy="248357"/>
              </a:xfrm>
              <a:prstGeom prst="roundRect">
                <a:avLst/>
              </a:prstGeom>
              <a:solidFill>
                <a:schemeClr val="accent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Rechthoek: afgeronde hoeken 17">
                <a:extLst>
                  <a:ext uri="{FF2B5EF4-FFF2-40B4-BE49-F238E27FC236}">
                    <a16:creationId xmlns:a16="http://schemas.microsoft.com/office/drawing/2014/main" id="{BAC99CD9-EDE4-1AB9-7052-1AD4C5C405D3}"/>
                  </a:ext>
                </a:extLst>
              </p:cNvPr>
              <p:cNvSpPr/>
              <p:nvPr/>
            </p:nvSpPr>
            <p:spPr>
              <a:xfrm>
                <a:off x="4194113" y="4006836"/>
                <a:ext cx="536487" cy="248357"/>
              </a:xfrm>
              <a:prstGeom prst="roundRect">
                <a:avLst/>
              </a:prstGeom>
              <a:solidFill>
                <a:schemeClr val="accent2">
                  <a:lumMod val="60000"/>
                  <a:lumOff val="40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Rechthoek 18">
                <a:extLst>
                  <a:ext uri="{FF2B5EF4-FFF2-40B4-BE49-F238E27FC236}">
                    <a16:creationId xmlns:a16="http://schemas.microsoft.com/office/drawing/2014/main" id="{31CABA80-6A59-824E-E95C-30F72FC35D70}"/>
                  </a:ext>
                </a:extLst>
              </p:cNvPr>
              <p:cNvSpPr/>
              <p:nvPr/>
            </p:nvSpPr>
            <p:spPr>
              <a:xfrm>
                <a:off x="4519806" y="3369210"/>
                <a:ext cx="148914" cy="63762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Rechthoek 29">
                <a:extLst>
                  <a:ext uri="{FF2B5EF4-FFF2-40B4-BE49-F238E27FC236}">
                    <a16:creationId xmlns:a16="http://schemas.microsoft.com/office/drawing/2014/main" id="{7EFAC78E-DBB2-F3DD-879E-1D7EB2C1B1F3}"/>
                  </a:ext>
                </a:extLst>
              </p:cNvPr>
              <p:cNvSpPr/>
              <p:nvPr/>
            </p:nvSpPr>
            <p:spPr>
              <a:xfrm>
                <a:off x="4297606" y="3369210"/>
                <a:ext cx="163322" cy="637626"/>
              </a:xfrm>
              <a:prstGeom prst="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16" name="Tekstvak 15">
              <a:extLst>
                <a:ext uri="{FF2B5EF4-FFF2-40B4-BE49-F238E27FC236}">
                  <a16:creationId xmlns:a16="http://schemas.microsoft.com/office/drawing/2014/main" id="{B910B22E-761F-BF8F-D0A6-41E06BCEAF42}"/>
                </a:ext>
              </a:extLst>
            </p:cNvPr>
            <p:cNvSpPr txBox="1"/>
            <p:nvPr/>
          </p:nvSpPr>
          <p:spPr>
            <a:xfrm>
              <a:off x="5872275" y="4434319"/>
              <a:ext cx="1199422" cy="4154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nl-NL" sz="1050" i="1" dirty="0">
                  <a:solidFill>
                    <a:schemeClr val="accent3"/>
                  </a:solidFill>
                  <a:latin typeface="Calibri" panose="020F0502020204030204"/>
                </a:rPr>
                <a:t>Romplengte blijkt  ≥ 24 meter te zijn</a:t>
              </a:r>
              <a:endParaRPr kumimoji="0" lang="nl-NL" sz="1050" b="0" i="1" u="none" strike="noStrike" kern="1200" cap="none" spc="0" normalizeH="0" baseline="0" noProof="0" dirty="0">
                <a:ln>
                  <a:noFill/>
                </a:ln>
                <a:solidFill>
                  <a:schemeClr val="accent3"/>
                </a:solidFill>
                <a:effectLst/>
                <a:uLnTx/>
                <a:uFillTx/>
                <a:latin typeface="Calibri" panose="020F0502020204030204"/>
                <a:ea typeface="+mn-ea"/>
                <a:cs typeface="+mn-cs"/>
              </a:endParaRPr>
            </a:p>
          </p:txBody>
        </p:sp>
      </p:grpSp>
      <p:grpSp>
        <p:nvGrpSpPr>
          <p:cNvPr id="231" name="Groep 230">
            <a:extLst>
              <a:ext uri="{FF2B5EF4-FFF2-40B4-BE49-F238E27FC236}">
                <a16:creationId xmlns:a16="http://schemas.microsoft.com/office/drawing/2014/main" id="{03C78907-6356-3885-6EDC-4B09845B76FD}"/>
              </a:ext>
            </a:extLst>
          </p:cNvPr>
          <p:cNvGrpSpPr/>
          <p:nvPr/>
        </p:nvGrpSpPr>
        <p:grpSpPr>
          <a:xfrm>
            <a:off x="7693760" y="788681"/>
            <a:ext cx="1033101" cy="1683242"/>
            <a:chOff x="6664673" y="4542657"/>
            <a:chExt cx="1033101" cy="1683242"/>
          </a:xfrm>
        </p:grpSpPr>
        <p:sp>
          <p:nvSpPr>
            <p:cNvPr id="232" name="Rechthoek 231">
              <a:extLst>
                <a:ext uri="{FF2B5EF4-FFF2-40B4-BE49-F238E27FC236}">
                  <a16:creationId xmlns:a16="http://schemas.microsoft.com/office/drawing/2014/main" id="{2416666C-46B0-92B8-74B1-609272A5C59B}"/>
                </a:ext>
              </a:extLst>
            </p:cNvPr>
            <p:cNvSpPr/>
            <p:nvPr/>
          </p:nvSpPr>
          <p:spPr>
            <a:xfrm>
              <a:off x="6852008" y="5358352"/>
              <a:ext cx="634482" cy="867547"/>
            </a:xfrm>
            <a:prstGeom prst="rect">
              <a:avLst/>
            </a:prstGeom>
            <a:solidFill>
              <a:schemeClr val="accent2">
                <a:lumMod val="20000"/>
                <a:lumOff val="80000"/>
              </a:schemeClr>
            </a:solidFill>
            <a:ln w="381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233" name="Groep 232">
              <a:extLst>
                <a:ext uri="{FF2B5EF4-FFF2-40B4-BE49-F238E27FC236}">
                  <a16:creationId xmlns:a16="http://schemas.microsoft.com/office/drawing/2014/main" id="{5018CD2B-CEAF-E658-0E80-854C1D409227}"/>
                </a:ext>
              </a:extLst>
            </p:cNvPr>
            <p:cNvGrpSpPr/>
            <p:nvPr/>
          </p:nvGrpSpPr>
          <p:grpSpPr>
            <a:xfrm>
              <a:off x="6922713" y="5454608"/>
              <a:ext cx="504305" cy="702030"/>
              <a:chOff x="7457452" y="2689193"/>
              <a:chExt cx="504305" cy="702030"/>
            </a:xfrm>
          </p:grpSpPr>
          <p:sp>
            <p:nvSpPr>
              <p:cNvPr id="246" name="Rechthoek: afgeronde hoeken 245">
                <a:extLst>
                  <a:ext uri="{FF2B5EF4-FFF2-40B4-BE49-F238E27FC236}">
                    <a16:creationId xmlns:a16="http://schemas.microsoft.com/office/drawing/2014/main" id="{F7D3CFA0-05A8-F273-0CA3-80B6FDB7E928}"/>
                  </a:ext>
                </a:extLst>
              </p:cNvPr>
              <p:cNvSpPr/>
              <p:nvPr/>
            </p:nvSpPr>
            <p:spPr>
              <a:xfrm>
                <a:off x="7477125" y="2689193"/>
                <a:ext cx="484632" cy="261610"/>
              </a:xfrm>
              <a:prstGeom prst="round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7" name="Rechthoek: afgeronde hoeken 246">
                <a:extLst>
                  <a:ext uri="{FF2B5EF4-FFF2-40B4-BE49-F238E27FC236}">
                    <a16:creationId xmlns:a16="http://schemas.microsoft.com/office/drawing/2014/main" id="{5B0B70B9-580B-6A04-226A-AB4E7AFFB1B1}"/>
                  </a:ext>
                </a:extLst>
              </p:cNvPr>
              <p:cNvSpPr/>
              <p:nvPr/>
            </p:nvSpPr>
            <p:spPr>
              <a:xfrm>
                <a:off x="7457452" y="3149251"/>
                <a:ext cx="504305" cy="241972"/>
              </a:xfrm>
              <a:prstGeom prst="roundRect">
                <a:avLst/>
              </a:prstGeom>
              <a:solidFill>
                <a:schemeClr val="accent2">
                  <a:lumMod val="60000"/>
                  <a:lumOff val="40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8" name="Pijl: omhoog 247">
                <a:extLst>
                  <a:ext uri="{FF2B5EF4-FFF2-40B4-BE49-F238E27FC236}">
                    <a16:creationId xmlns:a16="http://schemas.microsoft.com/office/drawing/2014/main" id="{EDB70B56-3F90-D2ED-4927-16977FD83E97}"/>
                  </a:ext>
                </a:extLst>
              </p:cNvPr>
              <p:cNvSpPr/>
              <p:nvPr/>
            </p:nvSpPr>
            <p:spPr>
              <a:xfrm>
                <a:off x="7461672" y="3001166"/>
                <a:ext cx="484632" cy="97722"/>
              </a:xfrm>
              <a:prstGeom prst="upArrow">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235" name="Tekstvak 234">
              <a:extLst>
                <a:ext uri="{FF2B5EF4-FFF2-40B4-BE49-F238E27FC236}">
                  <a16:creationId xmlns:a16="http://schemas.microsoft.com/office/drawing/2014/main" id="{31AD009E-539B-D879-D49D-045A4EA0F101}"/>
                </a:ext>
              </a:extLst>
            </p:cNvPr>
            <p:cNvSpPr txBox="1"/>
            <p:nvPr/>
          </p:nvSpPr>
          <p:spPr>
            <a:xfrm>
              <a:off x="6761299" y="4971435"/>
              <a:ext cx="936475" cy="400110"/>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nl-NL" sz="1000" i="1" dirty="0">
                  <a:solidFill>
                    <a:schemeClr val="accent3"/>
                  </a:solidFill>
                  <a:latin typeface="Calibri" panose="020F0502020204030204"/>
                </a:rPr>
                <a:t>t</a:t>
              </a:r>
              <a:r>
                <a:rPr kumimoji="0" lang="nl-NL" sz="1000" b="0" i="1" u="none" strike="noStrike" kern="1200" cap="none" spc="0" normalizeH="0" baseline="0" noProof="0" dirty="0" err="1">
                  <a:ln>
                    <a:noFill/>
                  </a:ln>
                  <a:solidFill>
                    <a:schemeClr val="accent3"/>
                  </a:solidFill>
                  <a:effectLst/>
                  <a:uLnTx/>
                  <a:uFillTx/>
                  <a:latin typeface="Calibri" panose="020F0502020204030204"/>
                  <a:ea typeface="+mn-ea"/>
                  <a:cs typeface="+mn-cs"/>
                </a:rPr>
                <a:t>eboekstelling</a:t>
              </a:r>
              <a:endParaRPr kumimoji="0" lang="nl-NL" sz="1000" b="0" i="1" u="none" strike="noStrike" kern="1200" cap="none" spc="0" normalizeH="0" baseline="0" noProof="0" dirty="0">
                <a:ln>
                  <a:noFill/>
                </a:ln>
                <a:solidFill>
                  <a:schemeClr val="accent3"/>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000" b="1" i="1" u="sng" strike="noStrike" kern="1200" cap="none" spc="0" normalizeH="0" baseline="0" noProof="0" dirty="0">
                  <a:ln>
                    <a:noFill/>
                  </a:ln>
                  <a:solidFill>
                    <a:schemeClr val="accent3"/>
                  </a:solidFill>
                  <a:effectLst/>
                  <a:uLnTx/>
                  <a:uFillTx/>
                  <a:latin typeface="Calibri" panose="020F0502020204030204"/>
                  <a:ea typeface="+mn-ea"/>
                  <a:cs typeface="+mn-cs"/>
                </a:rPr>
                <a:t>v</a:t>
              </a:r>
              <a:r>
                <a:rPr kumimoji="0" lang="nl-NL" sz="1000" b="0" i="1" u="none" strike="noStrike" kern="1200" cap="none" spc="0" normalizeH="0" baseline="0" noProof="0" dirty="0">
                  <a:ln>
                    <a:noFill/>
                  </a:ln>
                  <a:solidFill>
                    <a:schemeClr val="accent3"/>
                  </a:solidFill>
                  <a:effectLst/>
                  <a:uLnTx/>
                  <a:uFillTx/>
                  <a:latin typeface="Calibri" panose="020F0502020204030204"/>
                  <a:ea typeface="+mn-ea"/>
                  <a:cs typeface="+mn-cs"/>
                </a:rPr>
                <a:t>oltooid</a:t>
              </a:r>
            </a:p>
          </p:txBody>
        </p:sp>
        <p:sp>
          <p:nvSpPr>
            <p:cNvPr id="245" name="Tekstvak 244">
              <a:extLst>
                <a:ext uri="{FF2B5EF4-FFF2-40B4-BE49-F238E27FC236}">
                  <a16:creationId xmlns:a16="http://schemas.microsoft.com/office/drawing/2014/main" id="{EAB05EC5-DADF-FF6D-F1AA-F167571CEB4E}"/>
                </a:ext>
              </a:extLst>
            </p:cNvPr>
            <p:cNvSpPr txBox="1"/>
            <p:nvPr/>
          </p:nvSpPr>
          <p:spPr>
            <a:xfrm>
              <a:off x="6664673" y="4542657"/>
              <a:ext cx="1010496" cy="4154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050" b="0" i="1" u="none" strike="noStrike" kern="1200" cap="none" spc="0" normalizeH="0" baseline="0" noProof="0" dirty="0">
                  <a:ln>
                    <a:noFill/>
                  </a:ln>
                  <a:solidFill>
                    <a:schemeClr val="accent3"/>
                  </a:solidFill>
                  <a:effectLst/>
                  <a:uLnTx/>
                  <a:uFillTx/>
                  <a:latin typeface="Calibri" panose="020F0502020204030204"/>
                  <a:ea typeface="+mn-ea"/>
                  <a:cs typeface="+mn-cs"/>
                </a:rPr>
                <a:t>Melding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050" b="0" i="1" u="none" strike="noStrike" kern="1200" cap="none" spc="0" normalizeH="0" baseline="0" noProof="0" dirty="0">
                  <a:ln>
                    <a:noFill/>
                  </a:ln>
                  <a:solidFill>
                    <a:schemeClr val="accent3"/>
                  </a:solidFill>
                  <a:effectLst/>
                  <a:uLnTx/>
                  <a:uFillTx/>
                  <a:latin typeface="Calibri" panose="020F0502020204030204"/>
                  <a:ea typeface="+mn-ea"/>
                  <a:cs typeface="+mn-cs"/>
                </a:rPr>
                <a:t>aan ILT</a:t>
              </a:r>
            </a:p>
          </p:txBody>
        </p:sp>
      </p:grpSp>
      <p:grpSp>
        <p:nvGrpSpPr>
          <p:cNvPr id="250" name="Groep 249">
            <a:extLst>
              <a:ext uri="{FF2B5EF4-FFF2-40B4-BE49-F238E27FC236}">
                <a16:creationId xmlns:a16="http://schemas.microsoft.com/office/drawing/2014/main" id="{31BD2074-5E01-ABCE-4E65-A62C20847E90}"/>
              </a:ext>
            </a:extLst>
          </p:cNvPr>
          <p:cNvGrpSpPr/>
          <p:nvPr/>
        </p:nvGrpSpPr>
        <p:grpSpPr>
          <a:xfrm>
            <a:off x="143935" y="3890055"/>
            <a:ext cx="11747376" cy="2309075"/>
            <a:chOff x="143935" y="3890055"/>
            <a:chExt cx="11747376" cy="2309075"/>
          </a:xfrm>
        </p:grpSpPr>
        <p:grpSp>
          <p:nvGrpSpPr>
            <p:cNvPr id="21" name="Groep 20">
              <a:extLst>
                <a:ext uri="{FF2B5EF4-FFF2-40B4-BE49-F238E27FC236}">
                  <a16:creationId xmlns:a16="http://schemas.microsoft.com/office/drawing/2014/main" id="{9A372270-2A5A-8C9C-FDE8-B741EE105AC2}"/>
                </a:ext>
              </a:extLst>
            </p:cNvPr>
            <p:cNvGrpSpPr/>
            <p:nvPr/>
          </p:nvGrpSpPr>
          <p:grpSpPr>
            <a:xfrm>
              <a:off x="3597251" y="4366031"/>
              <a:ext cx="705229" cy="1450615"/>
              <a:chOff x="483799" y="407167"/>
              <a:chExt cx="705229" cy="1450615"/>
            </a:xfrm>
          </p:grpSpPr>
          <p:sp>
            <p:nvSpPr>
              <p:cNvPr id="22" name="Tekstvak 21">
                <a:extLst>
                  <a:ext uri="{FF2B5EF4-FFF2-40B4-BE49-F238E27FC236}">
                    <a16:creationId xmlns:a16="http://schemas.microsoft.com/office/drawing/2014/main" id="{CB29C240-1599-491D-C6B9-FB0420D2D633}"/>
                  </a:ext>
                </a:extLst>
              </p:cNvPr>
              <p:cNvSpPr txBox="1"/>
              <p:nvPr/>
            </p:nvSpPr>
            <p:spPr>
              <a:xfrm>
                <a:off x="494151" y="407167"/>
                <a:ext cx="689612"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100" b="1" i="0" u="none" strike="noStrike" kern="1200" cap="none" spc="0" normalizeH="0" baseline="0" noProof="0" dirty="0">
                    <a:ln>
                      <a:noFill/>
                    </a:ln>
                    <a:solidFill>
                      <a:srgbClr val="4472C4"/>
                    </a:solidFill>
                    <a:effectLst/>
                    <a:uLnTx/>
                    <a:uFillTx/>
                    <a:latin typeface="Calibri" panose="020F0502020204030204"/>
                    <a:ea typeface="+mn-ea"/>
                    <a:cs typeface="+mn-cs"/>
                  </a:rPr>
                  <a:t>Eigenaar</a:t>
                </a:r>
              </a:p>
            </p:txBody>
          </p:sp>
          <p:sp>
            <p:nvSpPr>
              <p:cNvPr id="23" name="Lachebekje 22">
                <a:extLst>
                  <a:ext uri="{FF2B5EF4-FFF2-40B4-BE49-F238E27FC236}">
                    <a16:creationId xmlns:a16="http://schemas.microsoft.com/office/drawing/2014/main" id="{79620790-866A-B6FA-623E-499ECF5C625F}"/>
                  </a:ext>
                </a:extLst>
              </p:cNvPr>
              <p:cNvSpPr/>
              <p:nvPr/>
            </p:nvSpPr>
            <p:spPr>
              <a:xfrm>
                <a:off x="676275" y="635137"/>
                <a:ext cx="280932" cy="261610"/>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Lachebekje 23">
                <a:extLst>
                  <a:ext uri="{FF2B5EF4-FFF2-40B4-BE49-F238E27FC236}">
                    <a16:creationId xmlns:a16="http://schemas.microsoft.com/office/drawing/2014/main" id="{5F059C4C-B338-410E-C535-960CEED2182D}"/>
                  </a:ext>
                </a:extLst>
              </p:cNvPr>
              <p:cNvSpPr/>
              <p:nvPr/>
            </p:nvSpPr>
            <p:spPr>
              <a:xfrm>
                <a:off x="647025" y="1596172"/>
                <a:ext cx="286590" cy="261610"/>
              </a:xfrm>
              <a:prstGeom prst="smileyFac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kstvak 24">
                <a:extLst>
                  <a:ext uri="{FF2B5EF4-FFF2-40B4-BE49-F238E27FC236}">
                    <a16:creationId xmlns:a16="http://schemas.microsoft.com/office/drawing/2014/main" id="{58C494DF-10F8-73FD-3D87-0639A8F7896B}"/>
                  </a:ext>
                </a:extLst>
              </p:cNvPr>
              <p:cNvSpPr txBox="1"/>
              <p:nvPr/>
            </p:nvSpPr>
            <p:spPr>
              <a:xfrm>
                <a:off x="641216" y="917969"/>
                <a:ext cx="472382"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100" b="1" i="0" u="none" strike="noStrike" kern="1200" cap="none" spc="0" normalizeH="0" baseline="0" noProof="0" dirty="0">
                    <a:ln>
                      <a:noFill/>
                    </a:ln>
                    <a:solidFill>
                      <a:srgbClr val="70AD47">
                        <a:lumMod val="75000"/>
                      </a:srgbClr>
                    </a:solidFill>
                    <a:effectLst/>
                    <a:uLnTx/>
                    <a:uFillTx/>
                    <a:latin typeface="Calibri" panose="020F0502020204030204"/>
                    <a:ea typeface="+mn-ea"/>
                    <a:cs typeface="+mn-cs"/>
                  </a:rPr>
                  <a:t>ILT</a:t>
                </a:r>
              </a:p>
            </p:txBody>
          </p:sp>
          <p:sp>
            <p:nvSpPr>
              <p:cNvPr id="26" name="Lachebekje 25">
                <a:extLst>
                  <a:ext uri="{FF2B5EF4-FFF2-40B4-BE49-F238E27FC236}">
                    <a16:creationId xmlns:a16="http://schemas.microsoft.com/office/drawing/2014/main" id="{7091BEA1-D389-79D2-080F-B74B120C0E22}"/>
                  </a:ext>
                </a:extLst>
              </p:cNvPr>
              <p:cNvSpPr/>
              <p:nvPr/>
            </p:nvSpPr>
            <p:spPr>
              <a:xfrm>
                <a:off x="647025" y="1116740"/>
                <a:ext cx="310182" cy="261611"/>
              </a:xfrm>
              <a:prstGeom prst="smileyFac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kstvak 26">
                <a:extLst>
                  <a:ext uri="{FF2B5EF4-FFF2-40B4-BE49-F238E27FC236}">
                    <a16:creationId xmlns:a16="http://schemas.microsoft.com/office/drawing/2014/main" id="{64030460-31E2-C05A-E4FD-D70A994D36BE}"/>
                  </a:ext>
                </a:extLst>
              </p:cNvPr>
              <p:cNvSpPr txBox="1"/>
              <p:nvPr/>
            </p:nvSpPr>
            <p:spPr>
              <a:xfrm>
                <a:off x="483799" y="1380522"/>
                <a:ext cx="705229"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100" b="1" i="0" u="none" strike="noStrike" kern="1200" cap="none" spc="0" normalizeH="0" baseline="0" noProof="0" dirty="0">
                    <a:ln>
                      <a:noFill/>
                    </a:ln>
                    <a:solidFill>
                      <a:srgbClr val="ED7D31">
                        <a:lumMod val="75000"/>
                      </a:srgbClr>
                    </a:solidFill>
                    <a:effectLst/>
                    <a:uLnTx/>
                    <a:uFillTx/>
                    <a:latin typeface="Calibri" panose="020F0502020204030204"/>
                    <a:ea typeface="+mn-ea"/>
                    <a:cs typeface="+mn-cs"/>
                  </a:rPr>
                  <a:t>Kadaster</a:t>
                </a:r>
              </a:p>
            </p:txBody>
          </p:sp>
        </p:grpSp>
        <p:grpSp>
          <p:nvGrpSpPr>
            <p:cNvPr id="32" name="Groep 31">
              <a:extLst>
                <a:ext uri="{FF2B5EF4-FFF2-40B4-BE49-F238E27FC236}">
                  <a16:creationId xmlns:a16="http://schemas.microsoft.com/office/drawing/2014/main" id="{59008A84-38FC-24BF-150F-6D6CBDC156A5}"/>
                </a:ext>
              </a:extLst>
            </p:cNvPr>
            <p:cNvGrpSpPr/>
            <p:nvPr/>
          </p:nvGrpSpPr>
          <p:grpSpPr>
            <a:xfrm>
              <a:off x="149918" y="4217014"/>
              <a:ext cx="3452309" cy="1710242"/>
              <a:chOff x="168409" y="1423034"/>
              <a:chExt cx="3452309" cy="1710242"/>
            </a:xfrm>
          </p:grpSpPr>
          <p:sp>
            <p:nvSpPr>
              <p:cNvPr id="35" name="Tekstvak 34">
                <a:extLst>
                  <a:ext uri="{FF2B5EF4-FFF2-40B4-BE49-F238E27FC236}">
                    <a16:creationId xmlns:a16="http://schemas.microsoft.com/office/drawing/2014/main" id="{C7CE6776-F070-8196-631A-E01DFAE7FE4C}"/>
                  </a:ext>
                </a:extLst>
              </p:cNvPr>
              <p:cNvSpPr txBox="1"/>
              <p:nvPr/>
            </p:nvSpPr>
            <p:spPr>
              <a:xfrm>
                <a:off x="187775" y="1756311"/>
                <a:ext cx="2677696"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200" b="1" i="0" u="none" strike="noStrike" kern="1200" cap="none" spc="0" normalizeH="0" baseline="0" noProof="0" dirty="0">
                    <a:ln>
                      <a:noFill/>
                    </a:ln>
                    <a:solidFill>
                      <a:prstClr val="black"/>
                    </a:solidFill>
                    <a:effectLst/>
                    <a:uLnTx/>
                    <a:uFillTx/>
                    <a:latin typeface="Calibri" panose="020F0502020204030204"/>
                    <a:ea typeface="+mn-ea"/>
                    <a:cs typeface="+mn-cs"/>
                  </a:rPr>
                  <a:t>Niet helemaal Goed-</a:t>
                </a:r>
                <a:r>
                  <a:rPr lang="nl-NL" sz="1200" b="1" dirty="0">
                    <a:solidFill>
                      <a:prstClr val="black"/>
                    </a:solidFill>
                    <a:latin typeface="Calibri" panose="020F0502020204030204"/>
                  </a:rPr>
                  <a:t>pad: </a:t>
                </a:r>
                <a:r>
                  <a:rPr kumimoji="0" lang="nl-NL" sz="1000" b="0" i="0" u="none" strike="noStrike" kern="1200" cap="none" spc="0" normalizeH="0" baseline="0" noProof="0" dirty="0">
                    <a:ln>
                      <a:noFill/>
                    </a:ln>
                    <a:solidFill>
                      <a:prstClr val="black"/>
                    </a:solidFill>
                    <a:effectLst/>
                    <a:uLnTx/>
                    <a:uFillTx/>
                    <a:latin typeface="Calibri" panose="020F0502020204030204"/>
                    <a:ea typeface="+mn-ea"/>
                    <a:cs typeface="+mn-cs"/>
                  </a:rPr>
                  <a:t>pleziervaart met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000" b="0" i="0" u="none" strike="noStrike" kern="1200" cap="none" spc="0" normalizeH="0" baseline="0" noProof="0" dirty="0">
                    <a:ln>
                      <a:noFill/>
                    </a:ln>
                    <a:solidFill>
                      <a:prstClr val="black"/>
                    </a:solidFill>
                    <a:effectLst/>
                    <a:uLnTx/>
                    <a:uFillTx/>
                    <a:latin typeface="Calibri" panose="020F0502020204030204"/>
                    <a:ea typeface="+mn-ea"/>
                    <a:cs typeface="+mn-cs"/>
                  </a:rPr>
                  <a:t>aangegeven romplengte onder 24 meter maar blijkt bij meting 24 meter of meer te zijn</a:t>
                </a:r>
              </a:p>
            </p:txBody>
          </p:sp>
          <p:sp>
            <p:nvSpPr>
              <p:cNvPr id="36" name="Titel 1">
                <a:extLst>
                  <a:ext uri="{FF2B5EF4-FFF2-40B4-BE49-F238E27FC236}">
                    <a16:creationId xmlns:a16="http://schemas.microsoft.com/office/drawing/2014/main" id="{FCBA28DA-AA89-4DD1-E40E-FE5D9AEB7650}"/>
                  </a:ext>
                </a:extLst>
              </p:cNvPr>
              <p:cNvSpPr txBox="1">
                <a:spLocks/>
              </p:cNvSpPr>
              <p:nvPr/>
            </p:nvSpPr>
            <p:spPr>
              <a:xfrm>
                <a:off x="168409" y="1423034"/>
                <a:ext cx="3452309" cy="1710242"/>
              </a:xfrm>
              <a:prstGeom prst="rect">
                <a:avLst/>
              </a:prstGeom>
              <a:ln w="12700">
                <a:solidFill>
                  <a:schemeClr val="tx1"/>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defTabSz="914400" rtl="0" eaLnBrk="1" fontAlgn="auto" latinLnBrk="0" hangingPunct="1">
                  <a:lnSpc>
                    <a:spcPct val="90000"/>
                  </a:lnSpc>
                  <a:spcBef>
                    <a:spcPct val="0"/>
                  </a:spcBef>
                  <a:spcAft>
                    <a:spcPts val="0"/>
                  </a:spcAft>
                  <a:buClrTx/>
                  <a:buSzTx/>
                  <a:buFontTx/>
                  <a:buNone/>
                  <a:tabLst/>
                  <a:defRPr/>
                </a:pPr>
                <a:r>
                  <a:rPr kumimoji="0" lang="en-US" sz="2000" b="0" i="0" u="none" strike="noStrike" kern="1200" cap="none" spc="0" normalizeH="0" baseline="0" noProof="0" dirty="0" err="1">
                    <a:ln>
                      <a:noFill/>
                    </a:ln>
                    <a:solidFill>
                      <a:prstClr val="black"/>
                    </a:solidFill>
                    <a:effectLst/>
                    <a:uLnTx/>
                    <a:uFillTx/>
                    <a:latin typeface="Calibri Light" panose="020F0302020204030204"/>
                    <a:ea typeface="+mj-ea"/>
                    <a:cs typeface="+mj-cs"/>
                  </a:rPr>
                  <a:t>Klantreis</a:t>
                </a:r>
                <a:r>
                  <a:rPr kumimoji="0" lang="en-US" sz="2000" b="0" i="0" u="none" strike="noStrike" kern="1200" cap="none" spc="0" normalizeH="0" baseline="0" noProof="0" dirty="0">
                    <a:ln>
                      <a:noFill/>
                    </a:ln>
                    <a:solidFill>
                      <a:prstClr val="black"/>
                    </a:solidFill>
                    <a:effectLst/>
                    <a:uLnTx/>
                    <a:uFillTx/>
                    <a:latin typeface="Calibri Light" panose="020F0302020204030204"/>
                    <a:ea typeface="+mj-ea"/>
                    <a:cs typeface="+mj-cs"/>
                  </a:rPr>
                  <a:t> </a:t>
                </a:r>
                <a:r>
                  <a:rPr kumimoji="0" lang="en-US" sz="2000" b="0" i="0" u="none" strike="noStrike" kern="1200" cap="none" spc="0" normalizeH="0" baseline="0" noProof="0" dirty="0" err="1">
                    <a:ln>
                      <a:noFill/>
                    </a:ln>
                    <a:solidFill>
                      <a:prstClr val="black"/>
                    </a:solidFill>
                    <a:effectLst/>
                    <a:uLnTx/>
                    <a:uFillTx/>
                    <a:latin typeface="Calibri Light" panose="020F0302020204030204"/>
                    <a:ea typeface="+mj-ea"/>
                    <a:cs typeface="+mj-cs"/>
                  </a:rPr>
                  <a:t>loket</a:t>
                </a:r>
                <a:r>
                  <a:rPr kumimoji="0" lang="en-US" sz="2000" b="0" i="0" u="none" strike="noStrike" kern="1200" cap="none" spc="0" normalizeH="0" baseline="0" noProof="0" dirty="0">
                    <a:ln>
                      <a:noFill/>
                    </a:ln>
                    <a:solidFill>
                      <a:prstClr val="black"/>
                    </a:solidFill>
                    <a:effectLst/>
                    <a:uLnTx/>
                    <a:uFillTx/>
                    <a:latin typeface="Calibri Light" panose="020F0302020204030204"/>
                    <a:ea typeface="+mj-ea"/>
                    <a:cs typeface="+mj-cs"/>
                  </a:rPr>
                  <a:t> RNZ (extra)</a:t>
                </a:r>
              </a:p>
              <a:p>
                <a:pPr marL="0" marR="0" lvl="0" indent="0" defTabSz="914400" rtl="0" eaLnBrk="1" fontAlgn="auto" latinLnBrk="0" hangingPunct="1">
                  <a:lnSpc>
                    <a:spcPct val="90000"/>
                  </a:lnSpc>
                  <a:spcBef>
                    <a:spcPct val="0"/>
                  </a:spcBef>
                  <a:spcAft>
                    <a:spcPts val="0"/>
                  </a:spcAft>
                  <a:buClrTx/>
                  <a:buSzTx/>
                  <a:buFontTx/>
                  <a:buNone/>
                  <a:tabLst/>
                  <a:defRPr/>
                </a:pPr>
                <a:endParaRPr lang="en-US" sz="2000" dirty="0">
                  <a:solidFill>
                    <a:prstClr val="black"/>
                  </a:solidFill>
                  <a:latin typeface="Calibri Light" panose="020F0302020204030204"/>
                </a:endParaRPr>
              </a:p>
              <a:p>
                <a:pPr marL="0" marR="0" lvl="0" indent="0" defTabSz="914400" rtl="0" eaLnBrk="1" fontAlgn="auto" latinLnBrk="0" hangingPunct="1">
                  <a:lnSpc>
                    <a:spcPct val="90000"/>
                  </a:lnSpc>
                  <a:spcBef>
                    <a:spcPct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Light" panose="020F0302020204030204"/>
                  <a:ea typeface="+mj-ea"/>
                  <a:cs typeface="+mj-cs"/>
                </a:endParaRPr>
              </a:p>
              <a:p>
                <a:pPr marL="0" marR="0" lvl="0" indent="0" defTabSz="914400" rtl="0" eaLnBrk="1" fontAlgn="auto" latinLnBrk="0" hangingPunct="1">
                  <a:lnSpc>
                    <a:spcPct val="90000"/>
                  </a:lnSpc>
                  <a:spcBef>
                    <a:spcPct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Light" panose="020F0302020204030204"/>
                  <a:ea typeface="+mj-ea"/>
                  <a:cs typeface="+mj-cs"/>
                </a:endParaRPr>
              </a:p>
              <a:p>
                <a:pPr marL="0" marR="0" lvl="0" indent="0" defTabSz="914400" rtl="0" eaLnBrk="1" fontAlgn="auto" latinLnBrk="0" hangingPunct="1">
                  <a:lnSpc>
                    <a:spcPct val="90000"/>
                  </a:lnSpc>
                  <a:spcBef>
                    <a:spcPct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Light" panose="020F0302020204030204"/>
                  <a:ea typeface="+mj-ea"/>
                  <a:cs typeface="+mj-cs"/>
                </a:endParaRPr>
              </a:p>
              <a:p>
                <a:pPr marL="0" marR="0" lvl="0" indent="0" defTabSz="914400" rtl="0" eaLnBrk="1" fontAlgn="auto" latinLnBrk="0" hangingPunct="1">
                  <a:lnSpc>
                    <a:spcPct val="90000"/>
                  </a:lnSpc>
                  <a:spcBef>
                    <a:spcPct val="0"/>
                  </a:spcBef>
                  <a:spcAft>
                    <a:spcPts val="0"/>
                  </a:spcAft>
                  <a:buClrTx/>
                  <a:buSzTx/>
                  <a:buFontTx/>
                  <a:buNone/>
                  <a:tabLst/>
                  <a:defRPr/>
                </a:pPr>
                <a:endParaRPr kumimoji="0" lang="nl-NL" sz="2000" b="1" i="0" u="none" strike="noStrike" kern="1200" cap="none" spc="0" normalizeH="0" baseline="0" noProof="0" dirty="0">
                  <a:ln>
                    <a:noFill/>
                  </a:ln>
                  <a:solidFill>
                    <a:prstClr val="black"/>
                  </a:solidFill>
                  <a:effectLst/>
                  <a:uLnTx/>
                  <a:uFillTx/>
                  <a:latin typeface="Calibri Light" panose="020F0302020204030204"/>
                  <a:ea typeface="+mj-ea"/>
                  <a:cs typeface="+mj-cs"/>
                </a:endParaRPr>
              </a:p>
            </p:txBody>
          </p:sp>
        </p:grpSp>
        <p:sp>
          <p:nvSpPr>
            <p:cNvPr id="42" name="Rechthoek 41">
              <a:extLst>
                <a:ext uri="{FF2B5EF4-FFF2-40B4-BE49-F238E27FC236}">
                  <a16:creationId xmlns:a16="http://schemas.microsoft.com/office/drawing/2014/main" id="{439D24D9-B2BA-713F-7C4E-521D0F652C6A}"/>
                </a:ext>
              </a:extLst>
            </p:cNvPr>
            <p:cNvSpPr/>
            <p:nvPr/>
          </p:nvSpPr>
          <p:spPr>
            <a:xfrm>
              <a:off x="4946315" y="6015619"/>
              <a:ext cx="4222842" cy="177572"/>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100" dirty="0"/>
                <a:t>klantreis met Kadaster (en Klassenbureau)</a:t>
              </a:r>
            </a:p>
          </p:txBody>
        </p:sp>
        <p:sp>
          <p:nvSpPr>
            <p:cNvPr id="43" name="Rechthoek 42">
              <a:extLst>
                <a:ext uri="{FF2B5EF4-FFF2-40B4-BE49-F238E27FC236}">
                  <a16:creationId xmlns:a16="http://schemas.microsoft.com/office/drawing/2014/main" id="{26C2EA11-55E2-6EE7-B20B-281836FDD53E}"/>
                </a:ext>
              </a:extLst>
            </p:cNvPr>
            <p:cNvSpPr/>
            <p:nvPr/>
          </p:nvSpPr>
          <p:spPr>
            <a:xfrm>
              <a:off x="10153869" y="6006778"/>
              <a:ext cx="1737442" cy="192352"/>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100" dirty="0"/>
                <a:t>klantreis met ILT</a:t>
              </a:r>
            </a:p>
          </p:txBody>
        </p:sp>
        <p:sp>
          <p:nvSpPr>
            <p:cNvPr id="44" name="Tekstvak 43">
              <a:extLst>
                <a:ext uri="{FF2B5EF4-FFF2-40B4-BE49-F238E27FC236}">
                  <a16:creationId xmlns:a16="http://schemas.microsoft.com/office/drawing/2014/main" id="{2B1B2781-80A8-D61A-C40A-F1D3FD9BB4E4}"/>
                </a:ext>
              </a:extLst>
            </p:cNvPr>
            <p:cNvSpPr txBox="1"/>
            <p:nvPr/>
          </p:nvSpPr>
          <p:spPr>
            <a:xfrm>
              <a:off x="143935" y="5336382"/>
              <a:ext cx="3081293" cy="553998"/>
            </a:xfrm>
            <a:prstGeom prst="rect">
              <a:avLst/>
            </a:prstGeom>
            <a:noFill/>
          </p:spPr>
          <p:txBody>
            <a:bodyPr wrap="none" rtlCol="0">
              <a:spAutoFit/>
            </a:bodyPr>
            <a:lstStyle/>
            <a:p>
              <a:r>
                <a:rPr lang="nl-NL" sz="1000" b="1" dirty="0">
                  <a:solidFill>
                    <a:srgbClr val="C00000"/>
                  </a:solidFill>
                </a:rPr>
                <a:t>vertraging</a:t>
              </a:r>
              <a:r>
                <a:rPr lang="nl-NL" sz="1000" dirty="0">
                  <a:solidFill>
                    <a:srgbClr val="C00000"/>
                  </a:solidFill>
                </a:rPr>
                <a:t> omdat voor plezierzeevaart </a:t>
              </a:r>
            </a:p>
            <a:p>
              <a:r>
                <a:rPr lang="nl-NL" sz="1000" dirty="0">
                  <a:solidFill>
                    <a:srgbClr val="C00000"/>
                  </a:solidFill>
                </a:rPr>
                <a:t>met romplengte van 24 meter of meer een </a:t>
              </a:r>
            </a:p>
            <a:p>
              <a:r>
                <a:rPr lang="nl-NL" sz="1000" dirty="0">
                  <a:solidFill>
                    <a:srgbClr val="C00000"/>
                  </a:solidFill>
                </a:rPr>
                <a:t>meetbrief van een klassenbureau vereist is</a:t>
              </a:r>
            </a:p>
          </p:txBody>
        </p:sp>
        <p:grpSp>
          <p:nvGrpSpPr>
            <p:cNvPr id="33" name="Groep 32">
              <a:extLst>
                <a:ext uri="{FF2B5EF4-FFF2-40B4-BE49-F238E27FC236}">
                  <a16:creationId xmlns:a16="http://schemas.microsoft.com/office/drawing/2014/main" id="{AD829343-6795-DF14-8225-1F4F3D13A766}"/>
                </a:ext>
              </a:extLst>
            </p:cNvPr>
            <p:cNvGrpSpPr/>
            <p:nvPr/>
          </p:nvGrpSpPr>
          <p:grpSpPr>
            <a:xfrm>
              <a:off x="3395319" y="3890055"/>
              <a:ext cx="1075936" cy="525226"/>
              <a:chOff x="2590068" y="601458"/>
              <a:chExt cx="1075936" cy="525226"/>
            </a:xfrm>
          </p:grpSpPr>
          <p:sp>
            <p:nvSpPr>
              <p:cNvPr id="34" name="Lachebekje 33">
                <a:extLst>
                  <a:ext uri="{FF2B5EF4-FFF2-40B4-BE49-F238E27FC236}">
                    <a16:creationId xmlns:a16="http://schemas.microsoft.com/office/drawing/2014/main" id="{FBD3CCF6-780E-8E5F-21E8-8045FAA9D8D8}"/>
                  </a:ext>
                </a:extLst>
              </p:cNvPr>
              <p:cNvSpPr/>
              <p:nvPr/>
            </p:nvSpPr>
            <p:spPr>
              <a:xfrm>
                <a:off x="2994404" y="865074"/>
                <a:ext cx="280932" cy="261610"/>
              </a:xfrm>
              <a:prstGeom prst="smileyFace">
                <a:avLst/>
              </a:prstGeom>
              <a:solidFill>
                <a:schemeClr val="accent1">
                  <a:lumMod val="20000"/>
                  <a:lumOff val="80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7" name="Tekstvak 36">
                <a:extLst>
                  <a:ext uri="{FF2B5EF4-FFF2-40B4-BE49-F238E27FC236}">
                    <a16:creationId xmlns:a16="http://schemas.microsoft.com/office/drawing/2014/main" id="{05B1E4B6-4E81-A9BB-AFC4-DFA78FC056F1}"/>
                  </a:ext>
                </a:extLst>
              </p:cNvPr>
              <p:cNvSpPr txBox="1"/>
              <p:nvPr/>
            </p:nvSpPr>
            <p:spPr>
              <a:xfrm>
                <a:off x="2590068" y="601458"/>
                <a:ext cx="1075936"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100" b="1" i="0" u="none" strike="noStrike" kern="1200" cap="none" spc="0" normalizeH="0" baseline="0" noProof="0" dirty="0">
                    <a:ln>
                      <a:noFill/>
                    </a:ln>
                    <a:solidFill>
                      <a:schemeClr val="accent1">
                        <a:lumMod val="60000"/>
                        <a:lumOff val="40000"/>
                      </a:schemeClr>
                    </a:solidFill>
                    <a:effectLst/>
                    <a:uLnTx/>
                    <a:uFillTx/>
                    <a:latin typeface="Calibri" panose="020F0502020204030204"/>
                    <a:ea typeface="+mn-ea"/>
                    <a:cs typeface="+mn-cs"/>
                  </a:rPr>
                  <a:t>Klassenbureau</a:t>
                </a:r>
              </a:p>
            </p:txBody>
          </p:sp>
        </p:grpSp>
      </p:grpSp>
      <p:grpSp>
        <p:nvGrpSpPr>
          <p:cNvPr id="40" name="Groep 39">
            <a:extLst>
              <a:ext uri="{FF2B5EF4-FFF2-40B4-BE49-F238E27FC236}">
                <a16:creationId xmlns:a16="http://schemas.microsoft.com/office/drawing/2014/main" id="{37BE6426-5039-8091-3AF3-04776F962E92}"/>
              </a:ext>
            </a:extLst>
          </p:cNvPr>
          <p:cNvGrpSpPr/>
          <p:nvPr/>
        </p:nvGrpSpPr>
        <p:grpSpPr>
          <a:xfrm>
            <a:off x="6737938" y="4065587"/>
            <a:ext cx="1047006" cy="1392469"/>
            <a:chOff x="4458885" y="4859674"/>
            <a:chExt cx="1047006" cy="1392469"/>
          </a:xfrm>
        </p:grpSpPr>
        <p:grpSp>
          <p:nvGrpSpPr>
            <p:cNvPr id="46" name="Groep 45">
              <a:extLst>
                <a:ext uri="{FF2B5EF4-FFF2-40B4-BE49-F238E27FC236}">
                  <a16:creationId xmlns:a16="http://schemas.microsoft.com/office/drawing/2014/main" id="{43A49A0D-A2EC-FEC1-0C64-EBE2825F865D}"/>
                </a:ext>
              </a:extLst>
            </p:cNvPr>
            <p:cNvGrpSpPr/>
            <p:nvPr/>
          </p:nvGrpSpPr>
          <p:grpSpPr>
            <a:xfrm>
              <a:off x="4513826" y="5002617"/>
              <a:ext cx="611508" cy="708330"/>
              <a:chOff x="3259590" y="740225"/>
              <a:chExt cx="611508" cy="708330"/>
            </a:xfrm>
          </p:grpSpPr>
          <p:sp>
            <p:nvSpPr>
              <p:cNvPr id="49" name="Rechthoek: afgeronde hoeken 48">
                <a:extLst>
                  <a:ext uri="{FF2B5EF4-FFF2-40B4-BE49-F238E27FC236}">
                    <a16:creationId xmlns:a16="http://schemas.microsoft.com/office/drawing/2014/main" id="{76EAC77B-FE82-30BA-475B-3A7E88026735}"/>
                  </a:ext>
                </a:extLst>
              </p:cNvPr>
              <p:cNvSpPr/>
              <p:nvPr/>
            </p:nvSpPr>
            <p:spPr>
              <a:xfrm>
                <a:off x="3279263" y="740225"/>
                <a:ext cx="591835" cy="244408"/>
              </a:xfrm>
              <a:prstGeom prst="round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0" name="Rechthoek: afgeronde hoeken 49">
                <a:extLst>
                  <a:ext uri="{FF2B5EF4-FFF2-40B4-BE49-F238E27FC236}">
                    <a16:creationId xmlns:a16="http://schemas.microsoft.com/office/drawing/2014/main" id="{B504EBA4-CE85-3AED-6E5D-EDDA09FF1D43}"/>
                  </a:ext>
                </a:extLst>
              </p:cNvPr>
              <p:cNvSpPr/>
              <p:nvPr/>
            </p:nvSpPr>
            <p:spPr>
              <a:xfrm>
                <a:off x="3259590" y="1200283"/>
                <a:ext cx="591835" cy="248272"/>
              </a:xfrm>
              <a:prstGeom prst="roundRect">
                <a:avLst/>
              </a:prstGeom>
              <a:solidFill>
                <a:schemeClr val="accent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1" name="Rechthoek 50">
                <a:extLst>
                  <a:ext uri="{FF2B5EF4-FFF2-40B4-BE49-F238E27FC236}">
                    <a16:creationId xmlns:a16="http://schemas.microsoft.com/office/drawing/2014/main" id="{E5C980C1-4EB0-1226-AB82-DE007667378A}"/>
                  </a:ext>
                </a:extLst>
              </p:cNvPr>
              <p:cNvSpPr/>
              <p:nvPr/>
            </p:nvSpPr>
            <p:spPr>
              <a:xfrm>
                <a:off x="3426129" y="988582"/>
                <a:ext cx="137810" cy="211701"/>
              </a:xfrm>
              <a:prstGeom prst="rect">
                <a:avLst/>
              </a:prstGeom>
              <a:solidFill>
                <a:schemeClr val="accent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2" name="Rechthoek 51">
                <a:extLst>
                  <a:ext uri="{FF2B5EF4-FFF2-40B4-BE49-F238E27FC236}">
                    <a16:creationId xmlns:a16="http://schemas.microsoft.com/office/drawing/2014/main" id="{B7464A74-8949-B907-44AE-8D40F81419EF}"/>
                  </a:ext>
                </a:extLst>
              </p:cNvPr>
              <p:cNvSpPr/>
              <p:nvPr/>
            </p:nvSpPr>
            <p:spPr>
              <a:xfrm>
                <a:off x="3604803" y="988582"/>
                <a:ext cx="137810" cy="211701"/>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47" name="Rechthoek 46">
              <a:extLst>
                <a:ext uri="{FF2B5EF4-FFF2-40B4-BE49-F238E27FC236}">
                  <a16:creationId xmlns:a16="http://schemas.microsoft.com/office/drawing/2014/main" id="{3A22ECF7-6E42-FD34-F53B-337B5E476187}"/>
                </a:ext>
              </a:extLst>
            </p:cNvPr>
            <p:cNvSpPr/>
            <p:nvPr/>
          </p:nvSpPr>
          <p:spPr>
            <a:xfrm>
              <a:off x="4458885" y="4859674"/>
              <a:ext cx="745624" cy="1021245"/>
            </a:xfrm>
            <a:prstGeom prst="rect">
              <a:avLst/>
            </a:prstGeom>
            <a:noFill/>
            <a:ln w="28575">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8" name="Tekstvak 47">
              <a:extLst>
                <a:ext uri="{FF2B5EF4-FFF2-40B4-BE49-F238E27FC236}">
                  <a16:creationId xmlns:a16="http://schemas.microsoft.com/office/drawing/2014/main" id="{0D654704-5D36-5157-1DF9-77752A2F3498}"/>
                </a:ext>
              </a:extLst>
            </p:cNvPr>
            <p:cNvSpPr txBox="1"/>
            <p:nvPr/>
          </p:nvSpPr>
          <p:spPr>
            <a:xfrm>
              <a:off x="4495395" y="5836645"/>
              <a:ext cx="1010496" cy="41549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050" b="0" i="1" u="none" strike="noStrike" kern="1200" cap="none" spc="0" normalizeH="0" baseline="0" noProof="0" dirty="0">
                  <a:ln>
                    <a:noFill/>
                  </a:ln>
                  <a:solidFill>
                    <a:schemeClr val="accent1">
                      <a:lumMod val="60000"/>
                      <a:lumOff val="40000"/>
                    </a:schemeClr>
                  </a:solidFill>
                  <a:effectLst/>
                  <a:uLnTx/>
                  <a:uFillTx/>
                  <a:latin typeface="Calibri" panose="020F0502020204030204"/>
                  <a:ea typeface="+mn-ea"/>
                  <a:cs typeface="+mn-cs"/>
                </a:rPr>
                <a:t>Verkrijgen</a:t>
              </a:r>
            </a:p>
            <a:p>
              <a:pPr marL="0" marR="0" lvl="0" indent="0" algn="l" defTabSz="914400" rtl="0" eaLnBrk="1" fontAlgn="auto" latinLnBrk="0" hangingPunct="1">
                <a:lnSpc>
                  <a:spcPct val="100000"/>
                </a:lnSpc>
                <a:spcBef>
                  <a:spcPts val="0"/>
                </a:spcBef>
                <a:spcAft>
                  <a:spcPts val="0"/>
                </a:spcAft>
                <a:buClrTx/>
                <a:buSzTx/>
                <a:buFontTx/>
                <a:buNone/>
                <a:tabLst/>
                <a:defRPr/>
              </a:pPr>
              <a:r>
                <a:rPr lang="nl-NL" sz="1050" i="1" dirty="0">
                  <a:solidFill>
                    <a:schemeClr val="accent1">
                      <a:lumMod val="60000"/>
                      <a:lumOff val="40000"/>
                    </a:schemeClr>
                  </a:solidFill>
                  <a:latin typeface="Calibri" panose="020F0502020204030204"/>
                </a:rPr>
                <a:t>meetbrief</a:t>
              </a:r>
              <a:endParaRPr kumimoji="0" lang="nl-NL" sz="1050" b="0" i="1" u="none" strike="noStrike" kern="1200" cap="none" spc="0" normalizeH="0" baseline="0" noProof="0" dirty="0">
                <a:ln>
                  <a:noFill/>
                </a:ln>
                <a:solidFill>
                  <a:schemeClr val="accent1">
                    <a:lumMod val="60000"/>
                    <a:lumOff val="40000"/>
                  </a:schemeClr>
                </a:solidFill>
                <a:effectLst/>
                <a:uLnTx/>
                <a:uFillTx/>
                <a:latin typeface="Calibri" panose="020F0502020204030204"/>
                <a:ea typeface="+mn-ea"/>
                <a:cs typeface="+mn-cs"/>
              </a:endParaRPr>
            </a:p>
          </p:txBody>
        </p:sp>
      </p:grpSp>
      <p:grpSp>
        <p:nvGrpSpPr>
          <p:cNvPr id="53" name="Groep 52">
            <a:extLst>
              <a:ext uri="{FF2B5EF4-FFF2-40B4-BE49-F238E27FC236}">
                <a16:creationId xmlns:a16="http://schemas.microsoft.com/office/drawing/2014/main" id="{93A825D4-67F9-7B86-1078-F0BC5F07D07E}"/>
              </a:ext>
            </a:extLst>
          </p:cNvPr>
          <p:cNvGrpSpPr/>
          <p:nvPr/>
        </p:nvGrpSpPr>
        <p:grpSpPr>
          <a:xfrm>
            <a:off x="7474795" y="4153430"/>
            <a:ext cx="1010496" cy="1791580"/>
            <a:chOff x="6061201" y="4434319"/>
            <a:chExt cx="1010496" cy="1791580"/>
          </a:xfrm>
        </p:grpSpPr>
        <p:sp>
          <p:nvSpPr>
            <p:cNvPr id="54" name="Rechthoek 53">
              <a:extLst>
                <a:ext uri="{FF2B5EF4-FFF2-40B4-BE49-F238E27FC236}">
                  <a16:creationId xmlns:a16="http://schemas.microsoft.com/office/drawing/2014/main" id="{8961DD11-9E0D-EA82-5D85-0E371DD59F3C}"/>
                </a:ext>
              </a:extLst>
            </p:cNvPr>
            <p:cNvSpPr/>
            <p:nvPr/>
          </p:nvSpPr>
          <p:spPr>
            <a:xfrm>
              <a:off x="6217526" y="4868052"/>
              <a:ext cx="634482" cy="1357847"/>
            </a:xfrm>
            <a:prstGeom prst="rect">
              <a:avLst/>
            </a:prstGeom>
            <a:solidFill>
              <a:schemeClr val="accent2">
                <a:lumMod val="20000"/>
                <a:lumOff val="80000"/>
              </a:schemeClr>
            </a:solidFill>
            <a:ln w="381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55" name="Groep 54">
              <a:extLst>
                <a:ext uri="{FF2B5EF4-FFF2-40B4-BE49-F238E27FC236}">
                  <a16:creationId xmlns:a16="http://schemas.microsoft.com/office/drawing/2014/main" id="{13DAA353-5871-A1A0-C8AC-6F33FB01AC49}"/>
                </a:ext>
              </a:extLst>
            </p:cNvPr>
            <p:cNvGrpSpPr/>
            <p:nvPr/>
          </p:nvGrpSpPr>
          <p:grpSpPr>
            <a:xfrm>
              <a:off x="6241404" y="5003314"/>
              <a:ext cx="553506" cy="1134340"/>
              <a:chOff x="4194113" y="3120853"/>
              <a:chExt cx="553506" cy="1134340"/>
            </a:xfrm>
          </p:grpSpPr>
          <p:sp>
            <p:nvSpPr>
              <p:cNvPr id="57" name="Rechthoek: afgeronde hoeken 56">
                <a:extLst>
                  <a:ext uri="{FF2B5EF4-FFF2-40B4-BE49-F238E27FC236}">
                    <a16:creationId xmlns:a16="http://schemas.microsoft.com/office/drawing/2014/main" id="{A53E5FC4-CF39-77DF-418A-0B75BB1C0C16}"/>
                  </a:ext>
                </a:extLst>
              </p:cNvPr>
              <p:cNvSpPr/>
              <p:nvPr/>
            </p:nvSpPr>
            <p:spPr>
              <a:xfrm>
                <a:off x="4211132" y="3120853"/>
                <a:ext cx="536487" cy="248357"/>
              </a:xfrm>
              <a:prstGeom prst="roundRect">
                <a:avLst/>
              </a:prstGeom>
              <a:solidFill>
                <a:schemeClr val="accent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8" name="Rechthoek: afgeronde hoeken 57">
                <a:extLst>
                  <a:ext uri="{FF2B5EF4-FFF2-40B4-BE49-F238E27FC236}">
                    <a16:creationId xmlns:a16="http://schemas.microsoft.com/office/drawing/2014/main" id="{1E87EEAD-CEF1-3B0D-26F2-D080498F2BC7}"/>
                  </a:ext>
                </a:extLst>
              </p:cNvPr>
              <p:cNvSpPr/>
              <p:nvPr/>
            </p:nvSpPr>
            <p:spPr>
              <a:xfrm>
                <a:off x="4194113" y="4006836"/>
                <a:ext cx="536487" cy="248357"/>
              </a:xfrm>
              <a:prstGeom prst="roundRect">
                <a:avLst/>
              </a:prstGeom>
              <a:solidFill>
                <a:schemeClr val="accent2">
                  <a:lumMod val="60000"/>
                  <a:lumOff val="40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9" name="Rechthoek 58">
                <a:extLst>
                  <a:ext uri="{FF2B5EF4-FFF2-40B4-BE49-F238E27FC236}">
                    <a16:creationId xmlns:a16="http://schemas.microsoft.com/office/drawing/2014/main" id="{EE130C2B-F6E8-8F61-49D0-51BE2CD5997A}"/>
                  </a:ext>
                </a:extLst>
              </p:cNvPr>
              <p:cNvSpPr/>
              <p:nvPr/>
            </p:nvSpPr>
            <p:spPr>
              <a:xfrm>
                <a:off x="4308794" y="3369210"/>
                <a:ext cx="148914" cy="63762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0" name="Rechthoek 59">
                <a:extLst>
                  <a:ext uri="{FF2B5EF4-FFF2-40B4-BE49-F238E27FC236}">
                    <a16:creationId xmlns:a16="http://schemas.microsoft.com/office/drawing/2014/main" id="{7924394C-93E0-8EDE-FC9C-EE8BDDC4470D}"/>
                  </a:ext>
                </a:extLst>
              </p:cNvPr>
              <p:cNvSpPr/>
              <p:nvPr/>
            </p:nvSpPr>
            <p:spPr>
              <a:xfrm>
                <a:off x="4498572" y="3369210"/>
                <a:ext cx="163322" cy="637626"/>
              </a:xfrm>
              <a:prstGeom prst="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56" name="Tekstvak 55">
              <a:extLst>
                <a:ext uri="{FF2B5EF4-FFF2-40B4-BE49-F238E27FC236}">
                  <a16:creationId xmlns:a16="http://schemas.microsoft.com/office/drawing/2014/main" id="{1EA2E98D-74F9-DC70-6921-15D00DC0ABF0}"/>
                </a:ext>
              </a:extLst>
            </p:cNvPr>
            <p:cNvSpPr txBox="1"/>
            <p:nvPr/>
          </p:nvSpPr>
          <p:spPr>
            <a:xfrm>
              <a:off x="6061201" y="4434319"/>
              <a:ext cx="1010496" cy="4154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050" b="0" i="1" u="none" strike="noStrike" kern="1200" cap="none" spc="0" normalizeH="0" baseline="0" noProof="0" dirty="0">
                  <a:ln>
                    <a:noFill/>
                  </a:ln>
                  <a:solidFill>
                    <a:schemeClr val="accent3"/>
                  </a:solidFill>
                  <a:effectLst/>
                  <a:uLnTx/>
                  <a:uFillTx/>
                  <a:latin typeface="Calibri" panose="020F0502020204030204"/>
                  <a:ea typeface="+mn-ea"/>
                  <a:cs typeface="+mn-cs"/>
                </a:rPr>
                <a:t>Teboekstelling+ branding</a:t>
              </a:r>
            </a:p>
          </p:txBody>
        </p:sp>
      </p:grpSp>
      <p:grpSp>
        <p:nvGrpSpPr>
          <p:cNvPr id="61" name="Groep 60">
            <a:extLst>
              <a:ext uri="{FF2B5EF4-FFF2-40B4-BE49-F238E27FC236}">
                <a16:creationId xmlns:a16="http://schemas.microsoft.com/office/drawing/2014/main" id="{C3BB831A-51BD-EF6A-2F4F-66B441E0949F}"/>
              </a:ext>
            </a:extLst>
          </p:cNvPr>
          <p:cNvGrpSpPr/>
          <p:nvPr/>
        </p:nvGrpSpPr>
        <p:grpSpPr>
          <a:xfrm>
            <a:off x="8347340" y="4217014"/>
            <a:ext cx="1010496" cy="1683242"/>
            <a:chOff x="6664673" y="4542657"/>
            <a:chExt cx="1010496" cy="1683242"/>
          </a:xfrm>
        </p:grpSpPr>
        <p:sp>
          <p:nvSpPr>
            <p:cNvPr id="62" name="Rechthoek 61">
              <a:extLst>
                <a:ext uri="{FF2B5EF4-FFF2-40B4-BE49-F238E27FC236}">
                  <a16:creationId xmlns:a16="http://schemas.microsoft.com/office/drawing/2014/main" id="{04E40204-228C-F963-4C50-17A54B3CC208}"/>
                </a:ext>
              </a:extLst>
            </p:cNvPr>
            <p:cNvSpPr/>
            <p:nvPr/>
          </p:nvSpPr>
          <p:spPr>
            <a:xfrm>
              <a:off x="6852008" y="5358352"/>
              <a:ext cx="634482" cy="867547"/>
            </a:xfrm>
            <a:prstGeom prst="rect">
              <a:avLst/>
            </a:prstGeom>
            <a:solidFill>
              <a:schemeClr val="accent2">
                <a:lumMod val="20000"/>
                <a:lumOff val="80000"/>
              </a:schemeClr>
            </a:solidFill>
            <a:ln w="381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63" name="Groep 62">
              <a:extLst>
                <a:ext uri="{FF2B5EF4-FFF2-40B4-BE49-F238E27FC236}">
                  <a16:creationId xmlns:a16="http://schemas.microsoft.com/office/drawing/2014/main" id="{1431CBA0-AB93-7F8F-C3E7-A025AE4EDB34}"/>
                </a:ext>
              </a:extLst>
            </p:cNvPr>
            <p:cNvGrpSpPr/>
            <p:nvPr/>
          </p:nvGrpSpPr>
          <p:grpSpPr>
            <a:xfrm>
              <a:off x="6922713" y="5454608"/>
              <a:ext cx="504305" cy="702030"/>
              <a:chOff x="7457452" y="2689193"/>
              <a:chExt cx="504305" cy="702030"/>
            </a:xfrm>
          </p:grpSpPr>
          <p:sp>
            <p:nvSpPr>
              <p:cNvPr id="261" name="Rechthoek: afgeronde hoeken 260">
                <a:extLst>
                  <a:ext uri="{FF2B5EF4-FFF2-40B4-BE49-F238E27FC236}">
                    <a16:creationId xmlns:a16="http://schemas.microsoft.com/office/drawing/2014/main" id="{E61C5D21-99B5-41DC-EEF0-FA4F86F82C98}"/>
                  </a:ext>
                </a:extLst>
              </p:cNvPr>
              <p:cNvSpPr/>
              <p:nvPr/>
            </p:nvSpPr>
            <p:spPr>
              <a:xfrm>
                <a:off x="7477125" y="2689193"/>
                <a:ext cx="484632" cy="261610"/>
              </a:xfrm>
              <a:prstGeom prst="round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62" name="Rechthoek: afgeronde hoeken 261">
                <a:extLst>
                  <a:ext uri="{FF2B5EF4-FFF2-40B4-BE49-F238E27FC236}">
                    <a16:creationId xmlns:a16="http://schemas.microsoft.com/office/drawing/2014/main" id="{2B03EB63-0573-FDF6-39C3-BC187C375A4E}"/>
                  </a:ext>
                </a:extLst>
              </p:cNvPr>
              <p:cNvSpPr/>
              <p:nvPr/>
            </p:nvSpPr>
            <p:spPr>
              <a:xfrm>
                <a:off x="7457452" y="3149251"/>
                <a:ext cx="504305" cy="241972"/>
              </a:xfrm>
              <a:prstGeom prst="roundRect">
                <a:avLst/>
              </a:prstGeom>
              <a:solidFill>
                <a:schemeClr val="accent2">
                  <a:lumMod val="60000"/>
                  <a:lumOff val="40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63" name="Pijl: omhoog 262">
                <a:extLst>
                  <a:ext uri="{FF2B5EF4-FFF2-40B4-BE49-F238E27FC236}">
                    <a16:creationId xmlns:a16="http://schemas.microsoft.com/office/drawing/2014/main" id="{E747CF19-D78D-A835-66DB-EE3223B85175}"/>
                  </a:ext>
                </a:extLst>
              </p:cNvPr>
              <p:cNvSpPr/>
              <p:nvPr/>
            </p:nvSpPr>
            <p:spPr>
              <a:xfrm>
                <a:off x="7461672" y="3001166"/>
                <a:ext cx="484632" cy="97722"/>
              </a:xfrm>
              <a:prstGeom prst="upArrow">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259" name="Tekstvak 258">
              <a:extLst>
                <a:ext uri="{FF2B5EF4-FFF2-40B4-BE49-F238E27FC236}">
                  <a16:creationId xmlns:a16="http://schemas.microsoft.com/office/drawing/2014/main" id="{EEB8D98D-8A96-8192-2D72-AC19E446F94E}"/>
                </a:ext>
              </a:extLst>
            </p:cNvPr>
            <p:cNvSpPr txBox="1"/>
            <p:nvPr/>
          </p:nvSpPr>
          <p:spPr>
            <a:xfrm>
              <a:off x="6788550" y="4971435"/>
              <a:ext cx="881972" cy="400110"/>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nl-NL" sz="1000" i="1" dirty="0">
                  <a:solidFill>
                    <a:schemeClr val="accent3"/>
                  </a:solidFill>
                  <a:latin typeface="Calibri" panose="020F0502020204030204"/>
                </a:rPr>
                <a:t>t</a:t>
              </a:r>
              <a:r>
                <a:rPr kumimoji="0" lang="nl-NL" sz="1000" b="0" i="1" u="none" strike="noStrike" kern="1200" cap="none" spc="0" normalizeH="0" baseline="0" noProof="0" dirty="0" err="1">
                  <a:ln>
                    <a:noFill/>
                  </a:ln>
                  <a:solidFill>
                    <a:schemeClr val="accent3"/>
                  </a:solidFill>
                  <a:effectLst/>
                  <a:uLnTx/>
                  <a:uFillTx/>
                  <a:latin typeface="Calibri" panose="020F0502020204030204"/>
                  <a:ea typeface="+mn-ea"/>
                  <a:cs typeface="+mn-cs"/>
                </a:rPr>
                <a:t>eboeksteling</a:t>
              </a:r>
              <a:endParaRPr kumimoji="0" lang="nl-NL" sz="1000" b="0" i="1" u="none" strike="noStrike" kern="1200" cap="none" spc="0" normalizeH="0" baseline="0" noProof="0" dirty="0">
                <a:ln>
                  <a:noFill/>
                </a:ln>
                <a:solidFill>
                  <a:schemeClr val="accent3"/>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000" b="1" i="1" u="sng" strike="noStrike" kern="1200" cap="none" spc="0" normalizeH="0" baseline="0" noProof="0" dirty="0">
                  <a:ln>
                    <a:noFill/>
                  </a:ln>
                  <a:solidFill>
                    <a:schemeClr val="accent3"/>
                  </a:solidFill>
                  <a:effectLst/>
                  <a:uLnTx/>
                  <a:uFillTx/>
                  <a:latin typeface="Calibri" panose="020F0502020204030204"/>
                  <a:ea typeface="+mn-ea"/>
                  <a:cs typeface="+mn-cs"/>
                </a:rPr>
                <a:t>v</a:t>
              </a:r>
              <a:r>
                <a:rPr kumimoji="0" lang="nl-NL" sz="1000" b="0" i="1" u="none" strike="noStrike" kern="1200" cap="none" spc="0" normalizeH="0" baseline="0" noProof="0" dirty="0">
                  <a:ln>
                    <a:noFill/>
                  </a:ln>
                  <a:solidFill>
                    <a:schemeClr val="accent3"/>
                  </a:solidFill>
                  <a:effectLst/>
                  <a:uLnTx/>
                  <a:uFillTx/>
                  <a:latin typeface="Calibri" panose="020F0502020204030204"/>
                  <a:ea typeface="+mn-ea"/>
                  <a:cs typeface="+mn-cs"/>
                </a:rPr>
                <a:t>oltooid</a:t>
              </a:r>
            </a:p>
          </p:txBody>
        </p:sp>
        <p:sp>
          <p:nvSpPr>
            <p:cNvPr id="260" name="Tekstvak 259">
              <a:extLst>
                <a:ext uri="{FF2B5EF4-FFF2-40B4-BE49-F238E27FC236}">
                  <a16:creationId xmlns:a16="http://schemas.microsoft.com/office/drawing/2014/main" id="{75F36B21-D32E-FE79-9278-5C2569D74A9F}"/>
                </a:ext>
              </a:extLst>
            </p:cNvPr>
            <p:cNvSpPr txBox="1"/>
            <p:nvPr/>
          </p:nvSpPr>
          <p:spPr>
            <a:xfrm>
              <a:off x="6664673" y="4542657"/>
              <a:ext cx="1010496" cy="4154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050" b="0" i="1" u="none" strike="noStrike" kern="1200" cap="none" spc="0" normalizeH="0" baseline="0" noProof="0" dirty="0">
                  <a:ln>
                    <a:noFill/>
                  </a:ln>
                  <a:solidFill>
                    <a:schemeClr val="accent3"/>
                  </a:solidFill>
                  <a:effectLst/>
                  <a:uLnTx/>
                  <a:uFillTx/>
                  <a:latin typeface="Calibri" panose="020F0502020204030204"/>
                  <a:ea typeface="+mn-ea"/>
                  <a:cs typeface="+mn-cs"/>
                </a:rPr>
                <a:t>Melding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050" b="0" i="1" u="none" strike="noStrike" kern="1200" cap="none" spc="0" normalizeH="0" baseline="0" noProof="0" dirty="0">
                  <a:ln>
                    <a:noFill/>
                  </a:ln>
                  <a:solidFill>
                    <a:schemeClr val="accent3"/>
                  </a:solidFill>
                  <a:effectLst/>
                  <a:uLnTx/>
                  <a:uFillTx/>
                  <a:latin typeface="Calibri" panose="020F0502020204030204"/>
                  <a:ea typeface="+mn-ea"/>
                  <a:cs typeface="+mn-cs"/>
                </a:rPr>
                <a:t>aan ILT</a:t>
              </a:r>
            </a:p>
          </p:txBody>
        </p:sp>
      </p:grpSp>
      <p:grpSp>
        <p:nvGrpSpPr>
          <p:cNvPr id="266" name="Groep 265">
            <a:extLst>
              <a:ext uri="{FF2B5EF4-FFF2-40B4-BE49-F238E27FC236}">
                <a16:creationId xmlns:a16="http://schemas.microsoft.com/office/drawing/2014/main" id="{14131A81-CDBE-F154-032C-7A24F15ED670}"/>
              </a:ext>
            </a:extLst>
          </p:cNvPr>
          <p:cNvGrpSpPr/>
          <p:nvPr/>
        </p:nvGrpSpPr>
        <p:grpSpPr>
          <a:xfrm>
            <a:off x="5533706" y="3416542"/>
            <a:ext cx="1226618" cy="484632"/>
            <a:chOff x="5674378" y="3416542"/>
            <a:chExt cx="1226618" cy="484632"/>
          </a:xfrm>
        </p:grpSpPr>
        <p:sp>
          <p:nvSpPr>
            <p:cNvPr id="45" name="Pijl: omlaag 44">
              <a:extLst>
                <a:ext uri="{FF2B5EF4-FFF2-40B4-BE49-F238E27FC236}">
                  <a16:creationId xmlns:a16="http://schemas.microsoft.com/office/drawing/2014/main" id="{D7121160-E2E8-8DF4-3C96-C85C145AF5DE}"/>
                </a:ext>
              </a:extLst>
            </p:cNvPr>
            <p:cNvSpPr/>
            <p:nvPr/>
          </p:nvSpPr>
          <p:spPr>
            <a:xfrm rot="2787903">
              <a:off x="6054011" y="3057640"/>
              <a:ext cx="484632" cy="1202435"/>
            </a:xfrm>
            <a:prstGeom prst="downArrow">
              <a:avLst/>
            </a:prstGeom>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264" name="Tekstvak 263">
              <a:extLst>
                <a:ext uri="{FF2B5EF4-FFF2-40B4-BE49-F238E27FC236}">
                  <a16:creationId xmlns:a16="http://schemas.microsoft.com/office/drawing/2014/main" id="{F4502D08-ED0E-0E57-C031-7889337C8BDD}"/>
                </a:ext>
              </a:extLst>
            </p:cNvPr>
            <p:cNvSpPr txBox="1"/>
            <p:nvPr/>
          </p:nvSpPr>
          <p:spPr>
            <a:xfrm rot="19166799">
              <a:off x="5674378" y="3495577"/>
              <a:ext cx="1226618" cy="276999"/>
            </a:xfrm>
            <a:prstGeom prst="rect">
              <a:avLst/>
            </a:prstGeom>
            <a:noFill/>
          </p:spPr>
          <p:txBody>
            <a:bodyPr wrap="none" rtlCol="0">
              <a:spAutoFit/>
            </a:bodyPr>
            <a:lstStyle/>
            <a:p>
              <a:r>
                <a:rPr lang="nl-NL" sz="1200" dirty="0">
                  <a:solidFill>
                    <a:schemeClr val="accent1">
                      <a:lumMod val="20000"/>
                      <a:lumOff val="80000"/>
                    </a:schemeClr>
                  </a:solidFill>
                </a:rPr>
                <a:t>als RL ≥ 24m</a:t>
              </a:r>
            </a:p>
          </p:txBody>
        </p:sp>
      </p:grpSp>
      <p:grpSp>
        <p:nvGrpSpPr>
          <p:cNvPr id="251" name="Groep 250">
            <a:extLst>
              <a:ext uri="{FF2B5EF4-FFF2-40B4-BE49-F238E27FC236}">
                <a16:creationId xmlns:a16="http://schemas.microsoft.com/office/drawing/2014/main" id="{0A873D54-B7E9-27E0-ADDF-31164A6F324D}"/>
              </a:ext>
            </a:extLst>
          </p:cNvPr>
          <p:cNvGrpSpPr/>
          <p:nvPr/>
        </p:nvGrpSpPr>
        <p:grpSpPr>
          <a:xfrm>
            <a:off x="9511693" y="4088735"/>
            <a:ext cx="689612" cy="1433989"/>
            <a:chOff x="9511693" y="4088735"/>
            <a:chExt cx="689612" cy="1433989"/>
          </a:xfrm>
        </p:grpSpPr>
        <p:grpSp>
          <p:nvGrpSpPr>
            <p:cNvPr id="267" name="Groep 266">
              <a:extLst>
                <a:ext uri="{FF2B5EF4-FFF2-40B4-BE49-F238E27FC236}">
                  <a16:creationId xmlns:a16="http://schemas.microsoft.com/office/drawing/2014/main" id="{2EBB379C-5D1C-55B4-C1BF-8B70C0ECEE5C}"/>
                </a:ext>
              </a:extLst>
            </p:cNvPr>
            <p:cNvGrpSpPr/>
            <p:nvPr/>
          </p:nvGrpSpPr>
          <p:grpSpPr>
            <a:xfrm>
              <a:off x="9511693" y="4551540"/>
              <a:ext cx="689612" cy="971184"/>
              <a:chOff x="494151" y="407167"/>
              <a:chExt cx="689612" cy="971184"/>
            </a:xfrm>
          </p:grpSpPr>
          <p:sp>
            <p:nvSpPr>
              <p:cNvPr id="268" name="Tekstvak 267">
                <a:extLst>
                  <a:ext uri="{FF2B5EF4-FFF2-40B4-BE49-F238E27FC236}">
                    <a16:creationId xmlns:a16="http://schemas.microsoft.com/office/drawing/2014/main" id="{B6AAA6B2-A9AD-A3EE-388C-E22750FC1084}"/>
                  </a:ext>
                </a:extLst>
              </p:cNvPr>
              <p:cNvSpPr txBox="1"/>
              <p:nvPr/>
            </p:nvSpPr>
            <p:spPr>
              <a:xfrm>
                <a:off x="494151" y="407167"/>
                <a:ext cx="689612"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100" b="1" i="0" u="none" strike="noStrike" kern="1200" cap="none" spc="0" normalizeH="0" baseline="0" noProof="0" dirty="0">
                    <a:ln>
                      <a:noFill/>
                    </a:ln>
                    <a:solidFill>
                      <a:srgbClr val="4472C4"/>
                    </a:solidFill>
                    <a:effectLst/>
                    <a:uLnTx/>
                    <a:uFillTx/>
                    <a:latin typeface="Calibri" panose="020F0502020204030204"/>
                    <a:ea typeface="+mn-ea"/>
                    <a:cs typeface="+mn-cs"/>
                  </a:rPr>
                  <a:t>Eigenaar</a:t>
                </a:r>
              </a:p>
            </p:txBody>
          </p:sp>
          <p:sp>
            <p:nvSpPr>
              <p:cNvPr id="269" name="Lachebekje 268">
                <a:extLst>
                  <a:ext uri="{FF2B5EF4-FFF2-40B4-BE49-F238E27FC236}">
                    <a16:creationId xmlns:a16="http://schemas.microsoft.com/office/drawing/2014/main" id="{47CFF6E1-DDB3-0750-6AA6-C2AFD252090C}"/>
                  </a:ext>
                </a:extLst>
              </p:cNvPr>
              <p:cNvSpPr/>
              <p:nvPr/>
            </p:nvSpPr>
            <p:spPr>
              <a:xfrm>
                <a:off x="676275" y="635137"/>
                <a:ext cx="280932" cy="261610"/>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1" name="Tekstvak 270">
                <a:extLst>
                  <a:ext uri="{FF2B5EF4-FFF2-40B4-BE49-F238E27FC236}">
                    <a16:creationId xmlns:a16="http://schemas.microsoft.com/office/drawing/2014/main" id="{BF00B45C-0259-2079-5512-11E65FAA3969}"/>
                  </a:ext>
                </a:extLst>
              </p:cNvPr>
              <p:cNvSpPr txBox="1"/>
              <p:nvPr/>
            </p:nvSpPr>
            <p:spPr>
              <a:xfrm>
                <a:off x="641216" y="917969"/>
                <a:ext cx="472382"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100" b="1" i="0" u="none" strike="noStrike" kern="1200" cap="none" spc="0" normalizeH="0" baseline="0" noProof="0" dirty="0">
                    <a:ln>
                      <a:noFill/>
                    </a:ln>
                    <a:solidFill>
                      <a:srgbClr val="70AD47">
                        <a:lumMod val="75000"/>
                      </a:srgbClr>
                    </a:solidFill>
                    <a:effectLst/>
                    <a:uLnTx/>
                    <a:uFillTx/>
                    <a:latin typeface="Calibri" panose="020F0502020204030204"/>
                    <a:ea typeface="+mn-ea"/>
                    <a:cs typeface="+mn-cs"/>
                  </a:rPr>
                  <a:t>ILT</a:t>
                </a:r>
              </a:p>
            </p:txBody>
          </p:sp>
          <p:sp>
            <p:nvSpPr>
              <p:cNvPr id="272" name="Lachebekje 271">
                <a:extLst>
                  <a:ext uri="{FF2B5EF4-FFF2-40B4-BE49-F238E27FC236}">
                    <a16:creationId xmlns:a16="http://schemas.microsoft.com/office/drawing/2014/main" id="{F36357FF-72AE-8FB4-BB08-A8C1A8C9F5F5}"/>
                  </a:ext>
                </a:extLst>
              </p:cNvPr>
              <p:cNvSpPr/>
              <p:nvPr/>
            </p:nvSpPr>
            <p:spPr>
              <a:xfrm>
                <a:off x="647025" y="1116740"/>
                <a:ext cx="310182" cy="261611"/>
              </a:xfrm>
              <a:prstGeom prst="smileyFac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274" name="Groep 273">
              <a:extLst>
                <a:ext uri="{FF2B5EF4-FFF2-40B4-BE49-F238E27FC236}">
                  <a16:creationId xmlns:a16="http://schemas.microsoft.com/office/drawing/2014/main" id="{F4A54AFB-EAEF-C88C-4D0E-E88908E6821A}"/>
                </a:ext>
              </a:extLst>
            </p:cNvPr>
            <p:cNvGrpSpPr/>
            <p:nvPr/>
          </p:nvGrpSpPr>
          <p:grpSpPr>
            <a:xfrm>
              <a:off x="9617663" y="4088735"/>
              <a:ext cx="389850" cy="475964"/>
              <a:chOff x="2933111" y="650720"/>
              <a:chExt cx="389850" cy="475964"/>
            </a:xfrm>
          </p:grpSpPr>
          <p:sp>
            <p:nvSpPr>
              <p:cNvPr id="275" name="Lachebekje 274">
                <a:extLst>
                  <a:ext uri="{FF2B5EF4-FFF2-40B4-BE49-F238E27FC236}">
                    <a16:creationId xmlns:a16="http://schemas.microsoft.com/office/drawing/2014/main" id="{C6EEB5E3-E23B-6583-C5CE-369EA4A8DDAF}"/>
                  </a:ext>
                </a:extLst>
              </p:cNvPr>
              <p:cNvSpPr/>
              <p:nvPr/>
            </p:nvSpPr>
            <p:spPr>
              <a:xfrm>
                <a:off x="2994404" y="865074"/>
                <a:ext cx="280932" cy="261610"/>
              </a:xfrm>
              <a:prstGeom prst="smileyFace">
                <a:avLst/>
              </a:prstGeom>
              <a:solidFill>
                <a:schemeClr val="accent4">
                  <a:lumMod val="75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6" name="Tekstvak 275">
                <a:extLst>
                  <a:ext uri="{FF2B5EF4-FFF2-40B4-BE49-F238E27FC236}">
                    <a16:creationId xmlns:a16="http://schemas.microsoft.com/office/drawing/2014/main" id="{6474BFF1-A223-B47F-4227-4957BD080C0E}"/>
                  </a:ext>
                </a:extLst>
              </p:cNvPr>
              <p:cNvSpPr txBox="1"/>
              <p:nvPr/>
            </p:nvSpPr>
            <p:spPr>
              <a:xfrm>
                <a:off x="2933111" y="650720"/>
                <a:ext cx="389850"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100" b="1" i="0" u="none" strike="noStrike" kern="1200" cap="none" spc="0" normalizeH="0" baseline="0" noProof="0" dirty="0">
                    <a:ln>
                      <a:noFill/>
                    </a:ln>
                    <a:solidFill>
                      <a:srgbClr val="FFC000">
                        <a:lumMod val="75000"/>
                      </a:srgbClr>
                    </a:solidFill>
                    <a:effectLst/>
                    <a:uLnTx/>
                    <a:uFillTx/>
                    <a:latin typeface="Calibri" panose="020F0502020204030204"/>
                    <a:ea typeface="+mn-ea"/>
                    <a:cs typeface="+mn-cs"/>
                  </a:rPr>
                  <a:t>RDI</a:t>
                </a:r>
              </a:p>
            </p:txBody>
          </p:sp>
        </p:grpSp>
      </p:grpSp>
      <p:grpSp>
        <p:nvGrpSpPr>
          <p:cNvPr id="277" name="Groep 276">
            <a:extLst>
              <a:ext uri="{FF2B5EF4-FFF2-40B4-BE49-F238E27FC236}">
                <a16:creationId xmlns:a16="http://schemas.microsoft.com/office/drawing/2014/main" id="{5A6A16BA-CDE5-CE1D-E66F-77B5E5355513}"/>
              </a:ext>
            </a:extLst>
          </p:cNvPr>
          <p:cNvGrpSpPr/>
          <p:nvPr/>
        </p:nvGrpSpPr>
        <p:grpSpPr>
          <a:xfrm>
            <a:off x="9122622" y="552182"/>
            <a:ext cx="2284530" cy="2049406"/>
            <a:chOff x="7478793" y="4125835"/>
            <a:chExt cx="2284530" cy="2049406"/>
          </a:xfrm>
        </p:grpSpPr>
        <p:sp>
          <p:nvSpPr>
            <p:cNvPr id="278" name="Tekstvak 277">
              <a:extLst>
                <a:ext uri="{FF2B5EF4-FFF2-40B4-BE49-F238E27FC236}">
                  <a16:creationId xmlns:a16="http://schemas.microsoft.com/office/drawing/2014/main" id="{13126D38-5182-989C-EFC5-7CB6FAB2431B}"/>
                </a:ext>
              </a:extLst>
            </p:cNvPr>
            <p:cNvSpPr txBox="1"/>
            <p:nvPr/>
          </p:nvSpPr>
          <p:spPr>
            <a:xfrm>
              <a:off x="7478793" y="4125835"/>
              <a:ext cx="2284530" cy="4154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050" b="0" i="1" u="none" strike="noStrike" kern="1200" cap="none" spc="0" normalizeH="0" baseline="0" noProof="0" dirty="0">
                  <a:ln>
                    <a:noFill/>
                  </a:ln>
                  <a:solidFill>
                    <a:srgbClr val="00B050"/>
                  </a:solidFill>
                  <a:effectLst/>
                  <a:uLnTx/>
                  <a:uFillTx/>
                  <a:latin typeface="Calibri" panose="020F0502020204030204"/>
                  <a:ea typeface="+mn-ea"/>
                  <a:cs typeface="+mn-cs"/>
                </a:rPr>
                <a:t>Roepletters +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050" b="0" i="1" u="none" strike="noStrike" kern="1200" cap="none" spc="0" normalizeH="0" baseline="0" noProof="0" dirty="0">
                  <a:ln>
                    <a:noFill/>
                  </a:ln>
                  <a:solidFill>
                    <a:srgbClr val="00B050"/>
                  </a:solidFill>
                  <a:effectLst/>
                  <a:uLnTx/>
                  <a:uFillTx/>
                  <a:latin typeface="Calibri" panose="020F0502020204030204"/>
                  <a:ea typeface="+mn-ea"/>
                  <a:cs typeface="+mn-cs"/>
                </a:rPr>
                <a:t>Inschrijving vlagregister en zeebrief</a:t>
              </a:r>
            </a:p>
          </p:txBody>
        </p:sp>
        <p:sp>
          <p:nvSpPr>
            <p:cNvPr id="279" name="Rechthoek: afgeronde hoeken 278">
              <a:extLst>
                <a:ext uri="{FF2B5EF4-FFF2-40B4-BE49-F238E27FC236}">
                  <a16:creationId xmlns:a16="http://schemas.microsoft.com/office/drawing/2014/main" id="{D036EAB6-3FF4-B0BC-AB4F-75E7CA7F4F41}"/>
                </a:ext>
              </a:extLst>
            </p:cNvPr>
            <p:cNvSpPr/>
            <p:nvPr/>
          </p:nvSpPr>
          <p:spPr>
            <a:xfrm>
              <a:off x="7826114" y="4967017"/>
              <a:ext cx="409523" cy="24827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80" name="Rechthoek: afgeronde hoeken 279">
              <a:extLst>
                <a:ext uri="{FF2B5EF4-FFF2-40B4-BE49-F238E27FC236}">
                  <a16:creationId xmlns:a16="http://schemas.microsoft.com/office/drawing/2014/main" id="{8C0C7A15-7F4C-6217-19C7-5AADF2CFE319}"/>
                </a:ext>
              </a:extLst>
            </p:cNvPr>
            <p:cNvSpPr/>
            <p:nvPr/>
          </p:nvSpPr>
          <p:spPr>
            <a:xfrm>
              <a:off x="7806442" y="5427073"/>
              <a:ext cx="429196" cy="211701"/>
            </a:xfrm>
            <a:prstGeom prst="round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81" name="Rechthoek 280">
              <a:extLst>
                <a:ext uri="{FF2B5EF4-FFF2-40B4-BE49-F238E27FC236}">
                  <a16:creationId xmlns:a16="http://schemas.microsoft.com/office/drawing/2014/main" id="{41E5B55A-E000-86AD-8C6B-D5F55749FD7B}"/>
                </a:ext>
              </a:extLst>
            </p:cNvPr>
            <p:cNvSpPr/>
            <p:nvPr/>
          </p:nvSpPr>
          <p:spPr>
            <a:xfrm>
              <a:off x="7951629" y="5215373"/>
              <a:ext cx="137810" cy="211700"/>
            </a:xfrm>
            <a:prstGeom prst="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82" name="Rechthoek: afgeronde hoeken 281">
              <a:extLst>
                <a:ext uri="{FF2B5EF4-FFF2-40B4-BE49-F238E27FC236}">
                  <a16:creationId xmlns:a16="http://schemas.microsoft.com/office/drawing/2014/main" id="{6CFB4EFF-25F6-B543-762E-BCD34F7BCFAF}"/>
                </a:ext>
              </a:extLst>
            </p:cNvPr>
            <p:cNvSpPr/>
            <p:nvPr/>
          </p:nvSpPr>
          <p:spPr>
            <a:xfrm>
              <a:off x="8312976" y="4957492"/>
              <a:ext cx="409523" cy="261609"/>
            </a:xfrm>
            <a:prstGeom prst="round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83" name="Rechthoek 282">
              <a:extLst>
                <a:ext uri="{FF2B5EF4-FFF2-40B4-BE49-F238E27FC236}">
                  <a16:creationId xmlns:a16="http://schemas.microsoft.com/office/drawing/2014/main" id="{4DC99EF0-75FA-31A7-B7F9-9F5EB95EACA0}"/>
                </a:ext>
              </a:extLst>
            </p:cNvPr>
            <p:cNvSpPr/>
            <p:nvPr/>
          </p:nvSpPr>
          <p:spPr>
            <a:xfrm>
              <a:off x="8450940" y="4745792"/>
              <a:ext cx="45719" cy="2117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84" name="Rechthoek 283">
              <a:extLst>
                <a:ext uri="{FF2B5EF4-FFF2-40B4-BE49-F238E27FC236}">
                  <a16:creationId xmlns:a16="http://schemas.microsoft.com/office/drawing/2014/main" id="{F6EAAA22-E610-CB1F-B0C5-324ED6062753}"/>
                </a:ext>
              </a:extLst>
            </p:cNvPr>
            <p:cNvSpPr/>
            <p:nvPr/>
          </p:nvSpPr>
          <p:spPr>
            <a:xfrm>
              <a:off x="8553414" y="4774367"/>
              <a:ext cx="45719" cy="211700"/>
            </a:xfrm>
            <a:prstGeom prst="rect">
              <a:avLst/>
            </a:prstGeom>
            <a:solidFill>
              <a:schemeClr val="accent4">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85" name="Rechthoek: afgeronde hoeken 284">
              <a:extLst>
                <a:ext uri="{FF2B5EF4-FFF2-40B4-BE49-F238E27FC236}">
                  <a16:creationId xmlns:a16="http://schemas.microsoft.com/office/drawing/2014/main" id="{C9EC3ECE-60DF-0317-C423-32CD8C8A429A}"/>
                </a:ext>
              </a:extLst>
            </p:cNvPr>
            <p:cNvSpPr/>
            <p:nvPr/>
          </p:nvSpPr>
          <p:spPr>
            <a:xfrm>
              <a:off x="8332649" y="4577009"/>
              <a:ext cx="389850" cy="261610"/>
            </a:xfrm>
            <a:prstGeom prst="roundRect">
              <a:avLst/>
            </a:prstGeom>
            <a:solidFill>
              <a:schemeClr val="accent4">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286" name="Groep 285">
              <a:extLst>
                <a:ext uri="{FF2B5EF4-FFF2-40B4-BE49-F238E27FC236}">
                  <a16:creationId xmlns:a16="http://schemas.microsoft.com/office/drawing/2014/main" id="{F789F543-A575-1518-82F6-39B609B04021}"/>
                </a:ext>
              </a:extLst>
            </p:cNvPr>
            <p:cNvGrpSpPr/>
            <p:nvPr/>
          </p:nvGrpSpPr>
          <p:grpSpPr>
            <a:xfrm>
              <a:off x="8737021" y="4966286"/>
              <a:ext cx="611508" cy="708327"/>
              <a:chOff x="3259590" y="740225"/>
              <a:chExt cx="611508" cy="708330"/>
            </a:xfrm>
          </p:grpSpPr>
          <p:sp>
            <p:nvSpPr>
              <p:cNvPr id="65" name="Rechthoek: afgeronde hoeken 64">
                <a:extLst>
                  <a:ext uri="{FF2B5EF4-FFF2-40B4-BE49-F238E27FC236}">
                    <a16:creationId xmlns:a16="http://schemas.microsoft.com/office/drawing/2014/main" id="{8DD6F444-2FEF-70DF-6640-00061BEA96F6}"/>
                  </a:ext>
                </a:extLst>
              </p:cNvPr>
              <p:cNvSpPr/>
              <p:nvPr/>
            </p:nvSpPr>
            <p:spPr>
              <a:xfrm>
                <a:off x="3279263" y="740225"/>
                <a:ext cx="591835" cy="244408"/>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6" name="Rechthoek: afgeronde hoeken 65">
                <a:extLst>
                  <a:ext uri="{FF2B5EF4-FFF2-40B4-BE49-F238E27FC236}">
                    <a16:creationId xmlns:a16="http://schemas.microsoft.com/office/drawing/2014/main" id="{8031E219-E459-9463-9F23-18B4B35C7AE8}"/>
                  </a:ext>
                </a:extLst>
              </p:cNvPr>
              <p:cNvSpPr/>
              <p:nvPr/>
            </p:nvSpPr>
            <p:spPr>
              <a:xfrm>
                <a:off x="3259590" y="1200283"/>
                <a:ext cx="591835" cy="248272"/>
              </a:xfrm>
              <a:prstGeom prst="round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7" name="Rechthoek 66">
                <a:extLst>
                  <a:ext uri="{FF2B5EF4-FFF2-40B4-BE49-F238E27FC236}">
                    <a16:creationId xmlns:a16="http://schemas.microsoft.com/office/drawing/2014/main" id="{D0D95BFA-A481-9911-5B13-8C2BE1C4B1FA}"/>
                  </a:ext>
                </a:extLst>
              </p:cNvPr>
              <p:cNvSpPr/>
              <p:nvPr/>
            </p:nvSpPr>
            <p:spPr>
              <a:xfrm>
                <a:off x="3426129" y="988582"/>
                <a:ext cx="137810" cy="21170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8" name="Rechthoek 67">
                <a:extLst>
                  <a:ext uri="{FF2B5EF4-FFF2-40B4-BE49-F238E27FC236}">
                    <a16:creationId xmlns:a16="http://schemas.microsoft.com/office/drawing/2014/main" id="{3927B6AD-845D-5DF9-5B83-D7EA056E5E9D}"/>
                  </a:ext>
                </a:extLst>
              </p:cNvPr>
              <p:cNvSpPr/>
              <p:nvPr/>
            </p:nvSpPr>
            <p:spPr>
              <a:xfrm>
                <a:off x="3604803" y="988582"/>
                <a:ext cx="137810" cy="211701"/>
              </a:xfrm>
              <a:prstGeom prst="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287" name="Rechthoek 286">
              <a:extLst>
                <a:ext uri="{FF2B5EF4-FFF2-40B4-BE49-F238E27FC236}">
                  <a16:creationId xmlns:a16="http://schemas.microsoft.com/office/drawing/2014/main" id="{7298988B-26BB-31B4-26E7-0412A7C17004}"/>
                </a:ext>
              </a:extLst>
            </p:cNvPr>
            <p:cNvSpPr/>
            <p:nvPr/>
          </p:nvSpPr>
          <p:spPr>
            <a:xfrm>
              <a:off x="7761801" y="4502017"/>
              <a:ext cx="1658872" cy="1673224"/>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4" name="Tekstvak 63">
              <a:extLst>
                <a:ext uri="{FF2B5EF4-FFF2-40B4-BE49-F238E27FC236}">
                  <a16:creationId xmlns:a16="http://schemas.microsoft.com/office/drawing/2014/main" id="{2378B150-5B14-5AAF-A333-63662B8C4577}"/>
                </a:ext>
              </a:extLst>
            </p:cNvPr>
            <p:cNvSpPr txBox="1"/>
            <p:nvPr/>
          </p:nvSpPr>
          <p:spPr>
            <a:xfrm>
              <a:off x="7701583" y="5643953"/>
              <a:ext cx="734495" cy="523220"/>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700" b="0" i="0" u="none" strike="noStrike" kern="1200" cap="none" spc="0" normalizeH="0" baseline="0" noProof="0" dirty="0">
                  <a:ln>
                    <a:noFill/>
                  </a:ln>
                  <a:solidFill>
                    <a:prstClr val="black"/>
                  </a:solidFill>
                  <a:effectLst/>
                  <a:uLnTx/>
                  <a:uFillTx/>
                  <a:latin typeface="Calibri" panose="020F0502020204030204"/>
                  <a:ea typeface="+mn-ea"/>
                  <a:cs typeface="+mn-cs"/>
                </a:rPr>
                <a:t>Bevestiging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700" b="0" i="0" u="none" strike="noStrike" kern="1200" cap="none" spc="0" normalizeH="0" baseline="0" noProof="0" dirty="0">
                  <a:ln>
                    <a:noFill/>
                  </a:ln>
                  <a:solidFill>
                    <a:prstClr val="black"/>
                  </a:solidFill>
                  <a:effectLst/>
                  <a:uLnTx/>
                  <a:uFillTx/>
                  <a:latin typeface="Calibri" panose="020F0502020204030204"/>
                  <a:ea typeface="+mn-ea"/>
                  <a:cs typeface="+mn-cs"/>
                </a:rPr>
                <a:t>ontvangst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700" b="0" i="0" u="none" strike="noStrike" kern="1200" cap="none" spc="0" normalizeH="0" baseline="0" noProof="0" dirty="0">
                  <a:ln>
                    <a:noFill/>
                  </a:ln>
                  <a:solidFill>
                    <a:prstClr val="black"/>
                  </a:solidFill>
                  <a:effectLst/>
                  <a:uLnTx/>
                  <a:uFillTx/>
                  <a:latin typeface="Calibri" panose="020F0502020204030204"/>
                  <a:ea typeface="+mn-ea"/>
                  <a:cs typeface="+mn-cs"/>
                </a:rPr>
                <a:t>Teboekstelling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700" b="0" i="0" u="none" strike="noStrike" kern="1200" cap="none" spc="0" normalizeH="0" baseline="0" noProof="0" dirty="0">
                  <a:ln>
                    <a:noFill/>
                  </a:ln>
                  <a:solidFill>
                    <a:prstClr val="black"/>
                  </a:solidFill>
                  <a:effectLst/>
                  <a:uLnTx/>
                  <a:uFillTx/>
                  <a:latin typeface="Calibri" panose="020F0502020204030204"/>
                  <a:ea typeface="+mn-ea"/>
                  <a:cs typeface="+mn-cs"/>
                </a:rPr>
                <a:t>voltooid</a:t>
              </a:r>
            </a:p>
          </p:txBody>
        </p:sp>
      </p:grpSp>
      <p:sp>
        <p:nvSpPr>
          <p:cNvPr id="69" name="Tekstvak 68">
            <a:extLst>
              <a:ext uri="{FF2B5EF4-FFF2-40B4-BE49-F238E27FC236}">
                <a16:creationId xmlns:a16="http://schemas.microsoft.com/office/drawing/2014/main" id="{5199560F-C48B-C6E2-63D2-D5F4C3A4BA24}"/>
              </a:ext>
            </a:extLst>
          </p:cNvPr>
          <p:cNvSpPr txBox="1"/>
          <p:nvPr/>
        </p:nvSpPr>
        <p:spPr>
          <a:xfrm>
            <a:off x="7533771" y="3871151"/>
            <a:ext cx="1728358" cy="369332"/>
          </a:xfrm>
          <a:prstGeom prst="rect">
            <a:avLst/>
          </a:prstGeom>
          <a:noFill/>
        </p:spPr>
        <p:txBody>
          <a:bodyPr wrap="none" rtlCol="0">
            <a:spAutoFit/>
          </a:bodyPr>
          <a:lstStyle/>
          <a:p>
            <a:r>
              <a:rPr lang="nl-NL" sz="900" dirty="0">
                <a:solidFill>
                  <a:srgbClr val="C00000"/>
                </a:solidFill>
                <a:sym typeface="Wingdings" panose="05000000000000000000" pitchFamily="2" charset="2"/>
              </a:rPr>
              <a:t>Verzoek tot Wijziging</a:t>
            </a:r>
          </a:p>
          <a:p>
            <a:r>
              <a:rPr lang="nl-NL" sz="900" dirty="0">
                <a:solidFill>
                  <a:srgbClr val="C00000"/>
                </a:solidFill>
                <a:sym typeface="Wingdings" panose="05000000000000000000" pitchFamily="2" charset="2"/>
              </a:rPr>
              <a:t>teboekstelling + meetbrief</a:t>
            </a:r>
            <a:endParaRPr lang="nl-NL" sz="900" dirty="0">
              <a:solidFill>
                <a:srgbClr val="C00000"/>
              </a:solidFill>
            </a:endParaRPr>
          </a:p>
        </p:txBody>
      </p:sp>
      <p:sp>
        <p:nvSpPr>
          <p:cNvPr id="249" name="Tijdelijke aanduiding voor dianummer 3">
            <a:extLst>
              <a:ext uri="{FF2B5EF4-FFF2-40B4-BE49-F238E27FC236}">
                <a16:creationId xmlns:a16="http://schemas.microsoft.com/office/drawing/2014/main" id="{0698FA3D-D8E5-6C87-E55E-E9D9E72513C0}"/>
              </a:ext>
            </a:extLst>
          </p:cNvPr>
          <p:cNvSpPr txBox="1">
            <a:spLocks/>
          </p:cNvSpPr>
          <p:nvPr/>
        </p:nvSpPr>
        <p:spPr>
          <a:xfrm>
            <a:off x="11420197" y="189944"/>
            <a:ext cx="471114" cy="322075"/>
          </a:xfrm>
          <a:prstGeom prst="rect">
            <a:avLst/>
          </a:prstGeom>
        </p:spPr>
        <p:txBody>
          <a:bodyPr vert="horz" lIns="91440" tIns="45720" rIns="0" bIns="45720" rtlCol="0" anchor="b" anchorCtr="0"/>
          <a:lstStyle>
            <a:defPPr>
              <a:defRPr lang="nl-NL"/>
            </a:defPPr>
            <a:lvl1pPr marL="0" algn="r" defTabSz="914400" rtl="0" eaLnBrk="1" latinLnBrk="0" hangingPunct="1">
              <a:defRPr sz="1050" kern="1200">
                <a:solidFill>
                  <a:schemeClr val="bg1">
                    <a:lumMod val="6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0A0A6AF-03C5-477E-939A-E28F7E7F05EA}" type="slidenum">
              <a:rPr lang="nl-NL" smtClean="0"/>
              <a:pPr/>
              <a:t>11</a:t>
            </a:fld>
            <a:endParaRPr lang="nl-NL" dirty="0"/>
          </a:p>
        </p:txBody>
      </p:sp>
    </p:spTree>
    <p:extLst>
      <p:ext uri="{BB962C8B-B14F-4D97-AF65-F5344CB8AC3E}">
        <p14:creationId xmlns:p14="http://schemas.microsoft.com/office/powerpoint/2010/main" val="821737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7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243"/>
                                        </p:tgtEl>
                                        <p:attrNameLst>
                                          <p:attrName>style.visibility</p:attrName>
                                        </p:attrNameLst>
                                      </p:cBhvr>
                                      <p:to>
                                        <p:strVal val="visible"/>
                                      </p:to>
                                    </p:set>
                                    <p:animEffect transition="in" filter="barn(inVertical)">
                                      <p:cBhvr>
                                        <p:cTn id="27" dur="500"/>
                                        <p:tgtEl>
                                          <p:spTgt spid="243"/>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250"/>
                                        </p:tgtEl>
                                        <p:attrNameLst>
                                          <p:attrName>style.visibility</p:attrName>
                                        </p:attrNameLst>
                                      </p:cBhvr>
                                      <p:to>
                                        <p:strVal val="visible"/>
                                      </p:to>
                                    </p:set>
                                  </p:childTnLst>
                                </p:cTn>
                              </p:par>
                              <p:par>
                                <p:cTn id="32" presetID="1" presetClass="entr" presetSubtype="0" fill="hold" nodeType="withEffect">
                                  <p:stCondLst>
                                    <p:cond delay="0"/>
                                  </p:stCondLst>
                                  <p:childTnLst>
                                    <p:set>
                                      <p:cBhvr>
                                        <p:cTn id="33" dur="1" fill="hold">
                                          <p:stCondLst>
                                            <p:cond delay="0"/>
                                          </p:stCondLst>
                                        </p:cTn>
                                        <p:tgtEl>
                                          <p:spTgt spid="251"/>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nodeType="clickEffect">
                                  <p:stCondLst>
                                    <p:cond delay="0"/>
                                  </p:stCondLst>
                                  <p:childTnLst>
                                    <p:set>
                                      <p:cBhvr>
                                        <p:cTn id="37" dur="1" fill="hold">
                                          <p:stCondLst>
                                            <p:cond delay="0"/>
                                          </p:stCondLst>
                                        </p:cTn>
                                        <p:tgtEl>
                                          <p:spTgt spid="3"/>
                                        </p:tgtEl>
                                        <p:attrNameLst>
                                          <p:attrName>style.visibility</p:attrName>
                                        </p:attrNameLst>
                                      </p:cBhvr>
                                      <p:to>
                                        <p:strVal val="visible"/>
                                      </p:to>
                                    </p:set>
                                  </p:childTnLst>
                                </p:cTn>
                              </p:par>
                              <p:par>
                                <p:cTn id="38" presetID="1" presetClass="entr" presetSubtype="0" fill="hold" nodeType="withEffect">
                                  <p:stCondLst>
                                    <p:cond delay="0"/>
                                  </p:stCondLst>
                                  <p:childTnLst>
                                    <p:set>
                                      <p:cBhvr>
                                        <p:cTn id="39" dur="1" fill="hold">
                                          <p:stCondLst>
                                            <p:cond delay="0"/>
                                          </p:stCondLst>
                                        </p:cTn>
                                        <p:tgtEl>
                                          <p:spTgt spid="266"/>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nodeType="clickEffect">
                                  <p:stCondLst>
                                    <p:cond delay="0"/>
                                  </p:stCondLst>
                                  <p:childTnLst>
                                    <p:set>
                                      <p:cBhvr>
                                        <p:cTn id="43" dur="1" fill="hold">
                                          <p:stCondLst>
                                            <p:cond delay="0"/>
                                          </p:stCondLst>
                                        </p:cTn>
                                        <p:tgtEl>
                                          <p:spTgt spid="226"/>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nodeType="clickEffect">
                                  <p:stCondLst>
                                    <p:cond delay="0"/>
                                  </p:stCondLst>
                                  <p:childTnLst>
                                    <p:set>
                                      <p:cBhvr>
                                        <p:cTn id="47" dur="1" fill="hold">
                                          <p:stCondLst>
                                            <p:cond delay="0"/>
                                          </p:stCondLst>
                                        </p:cTn>
                                        <p:tgtEl>
                                          <p:spTgt spid="40"/>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nodeType="clickEffect">
                                  <p:stCondLst>
                                    <p:cond delay="0"/>
                                  </p:stCondLst>
                                  <p:childTnLst>
                                    <p:set>
                                      <p:cBhvr>
                                        <p:cTn id="51" dur="1" fill="hold">
                                          <p:stCondLst>
                                            <p:cond delay="0"/>
                                          </p:stCondLst>
                                        </p:cTn>
                                        <p:tgtEl>
                                          <p:spTgt spid="53"/>
                                        </p:tgtEl>
                                        <p:attrNameLst>
                                          <p:attrName>style.visibility</p:attrName>
                                        </p:attrNameLst>
                                      </p:cBhvr>
                                      <p:to>
                                        <p:strVal val="visible"/>
                                      </p:to>
                                    </p:set>
                                  </p:childTnLst>
                                </p:cTn>
                              </p:par>
                              <p:par>
                                <p:cTn id="52" presetID="1" presetClass="entr" presetSubtype="0" fill="hold" grpId="0" nodeType="withEffect">
                                  <p:stCondLst>
                                    <p:cond delay="0"/>
                                  </p:stCondLst>
                                  <p:childTnLst>
                                    <p:set>
                                      <p:cBhvr>
                                        <p:cTn id="53" dur="1" fill="hold">
                                          <p:stCondLst>
                                            <p:cond delay="0"/>
                                          </p:stCondLst>
                                        </p:cTn>
                                        <p:tgtEl>
                                          <p:spTgt spid="69"/>
                                        </p:tgtEl>
                                        <p:attrNameLst>
                                          <p:attrName>style.visibility</p:attrName>
                                        </p:attrNameLst>
                                      </p:cBhvr>
                                      <p:to>
                                        <p:strVal val="visible"/>
                                      </p:to>
                                    </p:set>
                                  </p:childTnLst>
                                </p:cTn>
                              </p:par>
                            </p:childTnLst>
                          </p:cTn>
                        </p:par>
                      </p:childTnLst>
                    </p:cTn>
                  </p:par>
                  <p:par>
                    <p:cTn id="54" fill="hold">
                      <p:stCondLst>
                        <p:cond delay="indefinite"/>
                      </p:stCondLst>
                      <p:childTnLst>
                        <p:par>
                          <p:cTn id="55" fill="hold">
                            <p:stCondLst>
                              <p:cond delay="0"/>
                            </p:stCondLst>
                            <p:childTnLst>
                              <p:par>
                                <p:cTn id="56" presetID="1" presetClass="entr" presetSubtype="0" fill="hold" nodeType="clickEffect">
                                  <p:stCondLst>
                                    <p:cond delay="0"/>
                                  </p:stCondLst>
                                  <p:childTnLst>
                                    <p:set>
                                      <p:cBhvr>
                                        <p:cTn id="57" dur="1" fill="hold">
                                          <p:stCondLst>
                                            <p:cond delay="0"/>
                                          </p:stCondLst>
                                        </p:cTn>
                                        <p:tgtEl>
                                          <p:spTgt spid="61"/>
                                        </p:tgtEl>
                                        <p:attrNameLst>
                                          <p:attrName>style.visibility</p:attrName>
                                        </p:attrNameLst>
                                      </p:cBhvr>
                                      <p:to>
                                        <p:strVal val="visible"/>
                                      </p:to>
                                    </p:set>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nodeType="clickEffect">
                                  <p:stCondLst>
                                    <p:cond delay="0"/>
                                  </p:stCondLst>
                                  <p:childTnLst>
                                    <p:set>
                                      <p:cBhvr>
                                        <p:cTn id="61" dur="1" fill="hold">
                                          <p:stCondLst>
                                            <p:cond delay="0"/>
                                          </p:stCondLst>
                                        </p:cTn>
                                        <p:tgtEl>
                                          <p:spTgt spid="227"/>
                                        </p:tgtEl>
                                        <p:attrNameLst>
                                          <p:attrName>style.visibility</p:attrName>
                                        </p:attrNameLst>
                                      </p:cBhvr>
                                      <p:to>
                                        <p:strVal val="visible"/>
                                      </p:to>
                                    </p:set>
                                  </p:childTnLst>
                                </p:cTn>
                              </p:par>
                            </p:childTnLst>
                          </p:cTn>
                        </p:par>
                      </p:childTnLst>
                    </p:cTn>
                  </p:par>
                  <p:par>
                    <p:cTn id="62" fill="hold">
                      <p:stCondLst>
                        <p:cond delay="indefinite"/>
                      </p:stCondLst>
                      <p:childTnLst>
                        <p:par>
                          <p:cTn id="63" fill="hold">
                            <p:stCondLst>
                              <p:cond delay="0"/>
                            </p:stCondLst>
                            <p:childTnLst>
                              <p:par>
                                <p:cTn id="64" presetID="22" presetClass="entr" presetSubtype="4" fill="hold" grpId="0" nodeType="clickEffect">
                                  <p:stCondLst>
                                    <p:cond delay="0"/>
                                  </p:stCondLst>
                                  <p:childTnLst>
                                    <p:set>
                                      <p:cBhvr>
                                        <p:cTn id="65" dur="1" fill="hold">
                                          <p:stCondLst>
                                            <p:cond delay="0"/>
                                          </p:stCondLst>
                                        </p:cTn>
                                        <p:tgtEl>
                                          <p:spTgt spid="38"/>
                                        </p:tgtEl>
                                        <p:attrNameLst>
                                          <p:attrName>style.visibility</p:attrName>
                                        </p:attrNameLst>
                                      </p:cBhvr>
                                      <p:to>
                                        <p:strVal val="visible"/>
                                      </p:to>
                                    </p:set>
                                    <p:animEffect transition="in" filter="wipe(down)">
                                      <p:cBhvr>
                                        <p:cTn id="66"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6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dianummer 3">
            <a:extLst>
              <a:ext uri="{FF2B5EF4-FFF2-40B4-BE49-F238E27FC236}">
                <a16:creationId xmlns:a16="http://schemas.microsoft.com/office/drawing/2014/main" id="{BF289BC3-880A-C50B-22D9-B4EE67EEFA3C}"/>
              </a:ext>
            </a:extLst>
          </p:cNvPr>
          <p:cNvSpPr>
            <a:spLocks noGrp="1"/>
          </p:cNvSpPr>
          <p:nvPr>
            <p:ph type="sldNum" sz="quarter" idx="12"/>
          </p:nvPr>
        </p:nvSpPr>
        <p:spPr>
          <a:xfrm>
            <a:off x="0" y="6422147"/>
            <a:ext cx="471114" cy="322075"/>
          </a:xfrm>
        </p:spPr>
        <p:txBody>
          <a:bodyPr/>
          <a:lstStyle/>
          <a:p>
            <a:fld id="{10A0A6AF-03C5-477E-939A-E28F7E7F05EA}" type="slidenum">
              <a:rPr lang="nl-NL" smtClean="0"/>
              <a:pPr/>
              <a:t>12</a:t>
            </a:fld>
            <a:endParaRPr lang="nl-NL" dirty="0"/>
          </a:p>
        </p:txBody>
      </p:sp>
      <p:pic>
        <p:nvPicPr>
          <p:cNvPr id="6" name="Afbeelding 5" descr="Afbeelding met Lettertype, Graphics, logo, Elektrisch blauw">
            <a:extLst>
              <a:ext uri="{FF2B5EF4-FFF2-40B4-BE49-F238E27FC236}">
                <a16:creationId xmlns:a16="http://schemas.microsoft.com/office/drawing/2014/main" id="{E10A219A-D9D3-90AB-1086-2E2396E2B5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19273" y="0"/>
            <a:ext cx="701964" cy="701964"/>
          </a:xfrm>
          <a:prstGeom prst="rect">
            <a:avLst/>
          </a:prstGeom>
        </p:spPr>
      </p:pic>
      <p:sp>
        <p:nvSpPr>
          <p:cNvPr id="7" name="Tekstvak 6">
            <a:extLst>
              <a:ext uri="{FF2B5EF4-FFF2-40B4-BE49-F238E27FC236}">
                <a16:creationId xmlns:a16="http://schemas.microsoft.com/office/drawing/2014/main" id="{991C2813-730C-6A56-E9AB-DEC8E04773D8}"/>
              </a:ext>
            </a:extLst>
          </p:cNvPr>
          <p:cNvSpPr txBox="1"/>
          <p:nvPr/>
        </p:nvSpPr>
        <p:spPr>
          <a:xfrm>
            <a:off x="0" y="1159631"/>
            <a:ext cx="2366749"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200" b="1" i="0" u="none" strike="noStrike" kern="1200" cap="none" spc="0" normalizeH="0" baseline="0" noProof="0" dirty="0">
                <a:ln>
                  <a:noFill/>
                </a:ln>
                <a:solidFill>
                  <a:prstClr val="black"/>
                </a:solidFill>
                <a:effectLst/>
                <a:uLnTx/>
                <a:uFillTx/>
                <a:latin typeface="Calibri" panose="020F0502020204030204"/>
                <a:ea typeface="+mn-ea"/>
                <a:cs typeface="+mn-cs"/>
              </a:rPr>
              <a:t>Levering of overgang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200" b="1" i="0" u="none" strike="noStrike" kern="1200" cap="none" spc="0" normalizeH="0" baseline="0" noProof="0" dirty="0">
                <a:ln>
                  <a:noFill/>
                </a:ln>
                <a:solidFill>
                  <a:prstClr val="black"/>
                </a:solidFill>
                <a:effectLst/>
                <a:uLnTx/>
                <a:uFillTx/>
                <a:latin typeface="Calibri" panose="020F0502020204030204"/>
                <a:ea typeface="+mn-ea"/>
                <a:cs typeface="+mn-cs"/>
              </a:rPr>
              <a:t>in eigendom van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200" b="1" i="0" u="none" strike="noStrike" kern="1200" cap="none" spc="0" normalizeH="0" baseline="0" noProof="0" dirty="0">
                <a:ln>
                  <a:noFill/>
                </a:ln>
                <a:solidFill>
                  <a:prstClr val="black"/>
                </a:solidFill>
                <a:effectLst/>
                <a:uLnTx/>
                <a:uFillTx/>
                <a:latin typeface="Calibri" panose="020F0502020204030204"/>
                <a:ea typeface="+mn-ea"/>
                <a:cs typeface="+mn-cs"/>
              </a:rPr>
              <a:t>teboekgesteld zeeschip</a:t>
            </a:r>
            <a:endParaRPr kumimoji="0" lang="nl-NL"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Tekstvak 7">
            <a:extLst>
              <a:ext uri="{FF2B5EF4-FFF2-40B4-BE49-F238E27FC236}">
                <a16:creationId xmlns:a16="http://schemas.microsoft.com/office/drawing/2014/main" id="{4D024D9F-5C84-D8F9-70E7-AB009117F2AE}"/>
              </a:ext>
            </a:extLst>
          </p:cNvPr>
          <p:cNvSpPr txBox="1"/>
          <p:nvPr/>
        </p:nvSpPr>
        <p:spPr>
          <a:xfrm>
            <a:off x="2214087" y="1547652"/>
            <a:ext cx="689612"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100" b="1" i="0" u="none" strike="noStrike" kern="1200" cap="none" spc="0" normalizeH="0" baseline="0" noProof="0" dirty="0">
                <a:ln>
                  <a:noFill/>
                </a:ln>
                <a:solidFill>
                  <a:srgbClr val="4472C4"/>
                </a:solidFill>
                <a:effectLst/>
                <a:uLnTx/>
                <a:uFillTx/>
                <a:latin typeface="Calibri" panose="020F0502020204030204"/>
                <a:ea typeface="+mn-ea"/>
                <a:cs typeface="+mn-cs"/>
              </a:rPr>
              <a:t>Eigenaar</a:t>
            </a:r>
          </a:p>
        </p:txBody>
      </p:sp>
      <p:sp>
        <p:nvSpPr>
          <p:cNvPr id="9" name="Lachebekje 8">
            <a:extLst>
              <a:ext uri="{FF2B5EF4-FFF2-40B4-BE49-F238E27FC236}">
                <a16:creationId xmlns:a16="http://schemas.microsoft.com/office/drawing/2014/main" id="{BA6D38E6-A26A-D819-6D44-1F96CDFD1CC1}"/>
              </a:ext>
            </a:extLst>
          </p:cNvPr>
          <p:cNvSpPr/>
          <p:nvPr/>
        </p:nvSpPr>
        <p:spPr>
          <a:xfrm>
            <a:off x="2396211" y="1775622"/>
            <a:ext cx="280932" cy="261610"/>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Lachebekje 9">
            <a:extLst>
              <a:ext uri="{FF2B5EF4-FFF2-40B4-BE49-F238E27FC236}">
                <a16:creationId xmlns:a16="http://schemas.microsoft.com/office/drawing/2014/main" id="{65BD88EC-41FC-D70A-103C-AFC0643A32A1}"/>
              </a:ext>
            </a:extLst>
          </p:cNvPr>
          <p:cNvSpPr/>
          <p:nvPr/>
        </p:nvSpPr>
        <p:spPr>
          <a:xfrm>
            <a:off x="2366961" y="2667827"/>
            <a:ext cx="286590" cy="261610"/>
          </a:xfrm>
          <a:prstGeom prst="smileyFac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kstvak 10">
            <a:extLst>
              <a:ext uri="{FF2B5EF4-FFF2-40B4-BE49-F238E27FC236}">
                <a16:creationId xmlns:a16="http://schemas.microsoft.com/office/drawing/2014/main" id="{DEEDED0C-00B9-C998-3642-0F7E3F532CB4}"/>
              </a:ext>
            </a:extLst>
          </p:cNvPr>
          <p:cNvSpPr txBox="1"/>
          <p:nvPr/>
        </p:nvSpPr>
        <p:spPr>
          <a:xfrm>
            <a:off x="2361152" y="1989624"/>
            <a:ext cx="472382"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100" b="1" i="0" u="none" strike="noStrike" kern="1200" cap="none" spc="0" normalizeH="0" baseline="0" noProof="0" dirty="0">
                <a:ln>
                  <a:noFill/>
                </a:ln>
                <a:solidFill>
                  <a:srgbClr val="70AD47">
                    <a:lumMod val="75000"/>
                  </a:srgbClr>
                </a:solidFill>
                <a:effectLst/>
                <a:uLnTx/>
                <a:uFillTx/>
                <a:latin typeface="Calibri" panose="020F0502020204030204"/>
                <a:ea typeface="+mn-ea"/>
                <a:cs typeface="+mn-cs"/>
              </a:rPr>
              <a:t>ILT</a:t>
            </a:r>
          </a:p>
        </p:txBody>
      </p:sp>
      <p:sp>
        <p:nvSpPr>
          <p:cNvPr id="12" name="Lachebekje 11">
            <a:extLst>
              <a:ext uri="{FF2B5EF4-FFF2-40B4-BE49-F238E27FC236}">
                <a16:creationId xmlns:a16="http://schemas.microsoft.com/office/drawing/2014/main" id="{68F59158-4556-CF82-32E4-3E5D05266086}"/>
              </a:ext>
            </a:extLst>
          </p:cNvPr>
          <p:cNvSpPr/>
          <p:nvPr/>
        </p:nvSpPr>
        <p:spPr>
          <a:xfrm>
            <a:off x="2366961" y="2188395"/>
            <a:ext cx="310182" cy="261611"/>
          </a:xfrm>
          <a:prstGeom prst="smileyFac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Tekstvak 12">
            <a:extLst>
              <a:ext uri="{FF2B5EF4-FFF2-40B4-BE49-F238E27FC236}">
                <a16:creationId xmlns:a16="http://schemas.microsoft.com/office/drawing/2014/main" id="{00FEBE48-BD22-3928-FFF5-95FD321E74CB}"/>
              </a:ext>
            </a:extLst>
          </p:cNvPr>
          <p:cNvSpPr txBox="1"/>
          <p:nvPr/>
        </p:nvSpPr>
        <p:spPr>
          <a:xfrm>
            <a:off x="2203735" y="2452177"/>
            <a:ext cx="705229"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100" b="1" i="0" u="none" strike="noStrike" kern="1200" cap="none" spc="0" normalizeH="0" baseline="0" noProof="0" dirty="0">
                <a:ln>
                  <a:noFill/>
                </a:ln>
                <a:solidFill>
                  <a:srgbClr val="ED7D31">
                    <a:lumMod val="75000"/>
                  </a:srgbClr>
                </a:solidFill>
                <a:effectLst/>
                <a:uLnTx/>
                <a:uFillTx/>
                <a:latin typeface="Calibri" panose="020F0502020204030204"/>
                <a:ea typeface="+mn-ea"/>
                <a:cs typeface="+mn-cs"/>
              </a:rPr>
              <a:t>Kadaster</a:t>
            </a:r>
          </a:p>
        </p:txBody>
      </p:sp>
      <p:sp>
        <p:nvSpPr>
          <p:cNvPr id="14" name="Lachebekje 13">
            <a:extLst>
              <a:ext uri="{FF2B5EF4-FFF2-40B4-BE49-F238E27FC236}">
                <a16:creationId xmlns:a16="http://schemas.microsoft.com/office/drawing/2014/main" id="{617153E6-B639-DFE2-2078-312ABB424754}"/>
              </a:ext>
            </a:extLst>
          </p:cNvPr>
          <p:cNvSpPr/>
          <p:nvPr/>
        </p:nvSpPr>
        <p:spPr>
          <a:xfrm>
            <a:off x="2396211" y="1332043"/>
            <a:ext cx="280932" cy="261610"/>
          </a:xfrm>
          <a:prstGeom prst="smileyFace">
            <a:avLst/>
          </a:prstGeom>
          <a:solidFill>
            <a:schemeClr val="accent4"/>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Tekstvak 14">
            <a:extLst>
              <a:ext uri="{FF2B5EF4-FFF2-40B4-BE49-F238E27FC236}">
                <a16:creationId xmlns:a16="http://schemas.microsoft.com/office/drawing/2014/main" id="{7CE5925F-0870-2C04-7495-0C158042A7E4}"/>
              </a:ext>
            </a:extLst>
          </p:cNvPr>
          <p:cNvSpPr txBox="1"/>
          <p:nvPr/>
        </p:nvSpPr>
        <p:spPr>
          <a:xfrm>
            <a:off x="2278927" y="1126640"/>
            <a:ext cx="595035"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100" b="1" i="0" u="none" strike="noStrike" kern="1200" cap="none" spc="0" normalizeH="0" baseline="0" noProof="0" dirty="0">
                <a:ln>
                  <a:noFill/>
                </a:ln>
                <a:solidFill>
                  <a:srgbClr val="FFC000"/>
                </a:solidFill>
                <a:effectLst/>
                <a:uLnTx/>
                <a:uFillTx/>
                <a:latin typeface="Calibri" panose="020F0502020204030204"/>
                <a:ea typeface="+mn-ea"/>
                <a:cs typeface="+mn-cs"/>
              </a:rPr>
              <a:t>notaris</a:t>
            </a:r>
          </a:p>
        </p:txBody>
      </p:sp>
      <p:grpSp>
        <p:nvGrpSpPr>
          <p:cNvPr id="16" name="Groep 15">
            <a:extLst>
              <a:ext uri="{FF2B5EF4-FFF2-40B4-BE49-F238E27FC236}">
                <a16:creationId xmlns:a16="http://schemas.microsoft.com/office/drawing/2014/main" id="{67C23A1A-5646-30C8-4F02-8B835DD4A962}"/>
              </a:ext>
            </a:extLst>
          </p:cNvPr>
          <p:cNvGrpSpPr/>
          <p:nvPr/>
        </p:nvGrpSpPr>
        <p:grpSpPr>
          <a:xfrm>
            <a:off x="5123024" y="1352655"/>
            <a:ext cx="1010496" cy="1688098"/>
            <a:chOff x="5123024" y="1730777"/>
            <a:chExt cx="1010496" cy="1688098"/>
          </a:xfrm>
        </p:grpSpPr>
        <p:sp>
          <p:nvSpPr>
            <p:cNvPr id="17" name="Rechthoek 16">
              <a:extLst>
                <a:ext uri="{FF2B5EF4-FFF2-40B4-BE49-F238E27FC236}">
                  <a16:creationId xmlns:a16="http://schemas.microsoft.com/office/drawing/2014/main" id="{5A826E73-727B-49C9-D211-982504F5A566}"/>
                </a:ext>
              </a:extLst>
            </p:cNvPr>
            <p:cNvSpPr/>
            <p:nvPr/>
          </p:nvSpPr>
          <p:spPr>
            <a:xfrm>
              <a:off x="5321249" y="2551328"/>
              <a:ext cx="634482" cy="867547"/>
            </a:xfrm>
            <a:prstGeom prst="rect">
              <a:avLst/>
            </a:prstGeom>
            <a:solidFill>
              <a:schemeClr val="accent2">
                <a:lumMod val="20000"/>
                <a:lumOff val="80000"/>
              </a:schemeClr>
            </a:solidFill>
            <a:ln w="381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8" name="Groep 17">
              <a:extLst>
                <a:ext uri="{FF2B5EF4-FFF2-40B4-BE49-F238E27FC236}">
                  <a16:creationId xmlns:a16="http://schemas.microsoft.com/office/drawing/2014/main" id="{79449E90-8A21-D7B8-F671-2366504D0048}"/>
                </a:ext>
              </a:extLst>
            </p:cNvPr>
            <p:cNvGrpSpPr/>
            <p:nvPr/>
          </p:nvGrpSpPr>
          <p:grpSpPr>
            <a:xfrm>
              <a:off x="5391954" y="2647584"/>
              <a:ext cx="504305" cy="702030"/>
              <a:chOff x="7457452" y="2689193"/>
              <a:chExt cx="504305" cy="702030"/>
            </a:xfrm>
          </p:grpSpPr>
          <p:sp>
            <p:nvSpPr>
              <p:cNvPr id="21" name="Rechthoek: afgeronde hoeken 20">
                <a:extLst>
                  <a:ext uri="{FF2B5EF4-FFF2-40B4-BE49-F238E27FC236}">
                    <a16:creationId xmlns:a16="http://schemas.microsoft.com/office/drawing/2014/main" id="{9EAB177E-B0AB-6E9D-7112-F00276B080F7}"/>
                  </a:ext>
                </a:extLst>
              </p:cNvPr>
              <p:cNvSpPr/>
              <p:nvPr/>
            </p:nvSpPr>
            <p:spPr>
              <a:xfrm>
                <a:off x="7477125" y="2689193"/>
                <a:ext cx="484632" cy="261610"/>
              </a:xfrm>
              <a:prstGeom prst="round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Rechthoek: afgeronde hoeken 21">
                <a:extLst>
                  <a:ext uri="{FF2B5EF4-FFF2-40B4-BE49-F238E27FC236}">
                    <a16:creationId xmlns:a16="http://schemas.microsoft.com/office/drawing/2014/main" id="{E26DDC11-D2A8-C03F-72F1-D80F73534232}"/>
                  </a:ext>
                </a:extLst>
              </p:cNvPr>
              <p:cNvSpPr/>
              <p:nvPr/>
            </p:nvSpPr>
            <p:spPr>
              <a:xfrm>
                <a:off x="7457452" y="3149251"/>
                <a:ext cx="504305" cy="241972"/>
              </a:xfrm>
              <a:prstGeom prst="roundRect">
                <a:avLst/>
              </a:prstGeom>
              <a:solidFill>
                <a:schemeClr val="accent2">
                  <a:lumMod val="60000"/>
                  <a:lumOff val="40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Pijl: omhoog 22">
                <a:extLst>
                  <a:ext uri="{FF2B5EF4-FFF2-40B4-BE49-F238E27FC236}">
                    <a16:creationId xmlns:a16="http://schemas.microsoft.com/office/drawing/2014/main" id="{960D32EB-4D2D-93B3-3A02-4608FF822CC4}"/>
                  </a:ext>
                </a:extLst>
              </p:cNvPr>
              <p:cNvSpPr/>
              <p:nvPr/>
            </p:nvSpPr>
            <p:spPr>
              <a:xfrm>
                <a:off x="7461672" y="3001166"/>
                <a:ext cx="484632" cy="97722"/>
              </a:xfrm>
              <a:prstGeom prst="upArrow">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19" name="Tekstvak 18">
              <a:extLst>
                <a:ext uri="{FF2B5EF4-FFF2-40B4-BE49-F238E27FC236}">
                  <a16:creationId xmlns:a16="http://schemas.microsoft.com/office/drawing/2014/main" id="{C8496E4B-B512-E279-D806-A83E28BC7693}"/>
                </a:ext>
              </a:extLst>
            </p:cNvPr>
            <p:cNvSpPr txBox="1"/>
            <p:nvPr/>
          </p:nvSpPr>
          <p:spPr>
            <a:xfrm>
              <a:off x="5236777" y="2128759"/>
              <a:ext cx="803425" cy="400110"/>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000" b="0" i="1" u="none" strike="noStrike" kern="1200" cap="none" spc="0" normalizeH="0" baseline="0" noProof="0" dirty="0">
                  <a:ln>
                    <a:noFill/>
                  </a:ln>
                  <a:solidFill>
                    <a:schemeClr val="accent3"/>
                  </a:solidFill>
                  <a:effectLst/>
                  <a:uLnTx/>
                  <a:uFillTx/>
                  <a:latin typeface="Calibri" panose="020F0502020204030204"/>
                  <a:ea typeface="+mn-ea"/>
                  <a:cs typeface="+mn-cs"/>
                </a:rPr>
                <a:t>levering</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000" b="0" i="1" u="none" strike="noStrike" kern="1200" cap="none" spc="0" normalizeH="0" baseline="0" noProof="0" dirty="0">
                  <a:ln>
                    <a:noFill/>
                  </a:ln>
                  <a:solidFill>
                    <a:schemeClr val="accent3"/>
                  </a:solidFill>
                  <a:effectLst/>
                  <a:uLnTx/>
                  <a:uFillTx/>
                  <a:latin typeface="Calibri" panose="020F0502020204030204"/>
                  <a:ea typeface="+mn-ea"/>
                  <a:cs typeface="+mn-cs"/>
                </a:rPr>
                <a:t>of overgang</a:t>
              </a:r>
            </a:p>
          </p:txBody>
        </p:sp>
        <p:sp>
          <p:nvSpPr>
            <p:cNvPr id="20" name="Tekstvak 19">
              <a:extLst>
                <a:ext uri="{FF2B5EF4-FFF2-40B4-BE49-F238E27FC236}">
                  <a16:creationId xmlns:a16="http://schemas.microsoft.com/office/drawing/2014/main" id="{D1F9F120-ACB6-2A1E-28FE-74A0144A3786}"/>
                </a:ext>
              </a:extLst>
            </p:cNvPr>
            <p:cNvSpPr txBox="1"/>
            <p:nvPr/>
          </p:nvSpPr>
          <p:spPr>
            <a:xfrm>
              <a:off x="5123024" y="1730777"/>
              <a:ext cx="1010496" cy="4154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050" b="0" i="1" u="none" strike="noStrike" kern="1200" cap="none" spc="0" normalizeH="0" baseline="0" noProof="0" dirty="0">
                  <a:ln>
                    <a:noFill/>
                  </a:ln>
                  <a:solidFill>
                    <a:schemeClr val="accent3"/>
                  </a:solidFill>
                  <a:effectLst/>
                  <a:uLnTx/>
                  <a:uFillTx/>
                  <a:latin typeface="Calibri" panose="020F0502020204030204"/>
                  <a:ea typeface="+mn-ea"/>
                  <a:cs typeface="+mn-cs"/>
                </a:rPr>
                <a:t>Melding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050" b="0" i="1" u="none" strike="noStrike" kern="1200" cap="none" spc="0" normalizeH="0" baseline="0" noProof="0" dirty="0">
                  <a:ln>
                    <a:noFill/>
                  </a:ln>
                  <a:solidFill>
                    <a:schemeClr val="accent3"/>
                  </a:solidFill>
                  <a:effectLst/>
                  <a:uLnTx/>
                  <a:uFillTx/>
                  <a:latin typeface="Calibri" panose="020F0502020204030204"/>
                  <a:ea typeface="+mn-ea"/>
                  <a:cs typeface="+mn-cs"/>
                </a:rPr>
                <a:t>aan ILT</a:t>
              </a:r>
            </a:p>
          </p:txBody>
        </p:sp>
      </p:grpSp>
      <p:sp>
        <p:nvSpPr>
          <p:cNvPr id="24" name="Tekstvak 23">
            <a:extLst>
              <a:ext uri="{FF2B5EF4-FFF2-40B4-BE49-F238E27FC236}">
                <a16:creationId xmlns:a16="http://schemas.microsoft.com/office/drawing/2014/main" id="{C1F39001-03A6-717D-0BEE-DE11191EA63E}"/>
              </a:ext>
            </a:extLst>
          </p:cNvPr>
          <p:cNvSpPr txBox="1"/>
          <p:nvPr/>
        </p:nvSpPr>
        <p:spPr>
          <a:xfrm>
            <a:off x="2215667" y="694297"/>
            <a:ext cx="763351"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100" b="1" i="0" u="none" strike="noStrike" kern="1200" cap="none" spc="0" normalizeH="0" baseline="0" noProof="0" dirty="0">
                <a:ln>
                  <a:noFill/>
                </a:ln>
                <a:solidFill>
                  <a:srgbClr val="4472C4"/>
                </a:solidFill>
                <a:effectLst/>
                <a:uLnTx/>
                <a:uFillTx/>
                <a:latin typeface="Calibri" panose="020F0502020204030204"/>
                <a:ea typeface="+mn-ea"/>
                <a:cs typeface="+mn-cs"/>
              </a:rPr>
              <a:t>Verkrijger</a:t>
            </a:r>
          </a:p>
        </p:txBody>
      </p:sp>
      <p:sp>
        <p:nvSpPr>
          <p:cNvPr id="25" name="Lachebekje 24">
            <a:extLst>
              <a:ext uri="{FF2B5EF4-FFF2-40B4-BE49-F238E27FC236}">
                <a16:creationId xmlns:a16="http://schemas.microsoft.com/office/drawing/2014/main" id="{3EC578E7-65E3-1DDA-C01F-663882E1DE05}"/>
              </a:ext>
            </a:extLst>
          </p:cNvPr>
          <p:cNvSpPr/>
          <p:nvPr/>
        </p:nvSpPr>
        <p:spPr>
          <a:xfrm>
            <a:off x="2396427" y="893069"/>
            <a:ext cx="280932" cy="261610"/>
          </a:xfrm>
          <a:prstGeom prst="smileyFac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6" name="Lachebekje 25">
            <a:extLst>
              <a:ext uri="{FF2B5EF4-FFF2-40B4-BE49-F238E27FC236}">
                <a16:creationId xmlns:a16="http://schemas.microsoft.com/office/drawing/2014/main" id="{2D82AAE1-F109-0527-5833-FF1DBD6C0BE7}"/>
              </a:ext>
            </a:extLst>
          </p:cNvPr>
          <p:cNvSpPr/>
          <p:nvPr/>
        </p:nvSpPr>
        <p:spPr>
          <a:xfrm>
            <a:off x="2401555" y="453095"/>
            <a:ext cx="280932" cy="261610"/>
          </a:xfrm>
          <a:prstGeom prst="smileyFace">
            <a:avLst/>
          </a:prstGeom>
          <a:solidFill>
            <a:schemeClr val="accent4">
              <a:lumMod val="75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Tekstvak 26">
            <a:extLst>
              <a:ext uri="{FF2B5EF4-FFF2-40B4-BE49-F238E27FC236}">
                <a16:creationId xmlns:a16="http://schemas.microsoft.com/office/drawing/2014/main" id="{966E8491-469B-713A-C659-18425B0E93E1}"/>
              </a:ext>
            </a:extLst>
          </p:cNvPr>
          <p:cNvSpPr txBox="1"/>
          <p:nvPr/>
        </p:nvSpPr>
        <p:spPr>
          <a:xfrm>
            <a:off x="2340262" y="238741"/>
            <a:ext cx="389850"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100" b="1" i="0" u="none" strike="noStrike" kern="1200" cap="none" spc="0" normalizeH="0" baseline="0" noProof="0" dirty="0">
                <a:ln>
                  <a:noFill/>
                </a:ln>
                <a:solidFill>
                  <a:srgbClr val="FFC000">
                    <a:lumMod val="75000"/>
                  </a:srgbClr>
                </a:solidFill>
                <a:effectLst/>
                <a:uLnTx/>
                <a:uFillTx/>
                <a:latin typeface="Calibri" panose="020F0502020204030204"/>
                <a:ea typeface="+mn-ea"/>
                <a:cs typeface="+mn-cs"/>
              </a:rPr>
              <a:t>RDI</a:t>
            </a:r>
          </a:p>
        </p:txBody>
      </p:sp>
      <p:grpSp>
        <p:nvGrpSpPr>
          <p:cNvPr id="2" name="Groep 1">
            <a:extLst>
              <a:ext uri="{FF2B5EF4-FFF2-40B4-BE49-F238E27FC236}">
                <a16:creationId xmlns:a16="http://schemas.microsoft.com/office/drawing/2014/main" id="{538A177B-292D-3F99-0CF9-D1C42B8EAB50}"/>
              </a:ext>
            </a:extLst>
          </p:cNvPr>
          <p:cNvGrpSpPr/>
          <p:nvPr/>
        </p:nvGrpSpPr>
        <p:grpSpPr>
          <a:xfrm>
            <a:off x="66629" y="4279979"/>
            <a:ext cx="2782543" cy="1508991"/>
            <a:chOff x="66629" y="4622879"/>
            <a:chExt cx="2782543" cy="1508991"/>
          </a:xfrm>
        </p:grpSpPr>
        <p:sp>
          <p:nvSpPr>
            <p:cNvPr id="28" name="Tekstvak 27">
              <a:extLst>
                <a:ext uri="{FF2B5EF4-FFF2-40B4-BE49-F238E27FC236}">
                  <a16:creationId xmlns:a16="http://schemas.microsoft.com/office/drawing/2014/main" id="{6CC7C5FA-5AF0-CD9D-76B6-17E8C9BE2AD9}"/>
                </a:ext>
              </a:extLst>
            </p:cNvPr>
            <p:cNvSpPr txBox="1"/>
            <p:nvPr/>
          </p:nvSpPr>
          <p:spPr>
            <a:xfrm>
              <a:off x="66629" y="4622879"/>
              <a:ext cx="1700722"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200" b="1" i="0" u="none" strike="noStrike" kern="1200" cap="none" spc="0" normalizeH="0" baseline="0" noProof="0" dirty="0">
                  <a:ln>
                    <a:noFill/>
                  </a:ln>
                  <a:solidFill>
                    <a:prstClr val="black"/>
                  </a:solidFill>
                  <a:effectLst/>
                  <a:uLnTx/>
                  <a:uFillTx/>
                  <a:latin typeface="Calibri" panose="020F0502020204030204"/>
                  <a:ea typeface="+mn-ea"/>
                  <a:cs typeface="+mn-cs"/>
                </a:rPr>
                <a:t>Doorhaling van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200" b="1" i="0" u="none" strike="noStrike" kern="1200" cap="none" spc="0" normalizeH="0" baseline="0" noProof="0" dirty="0">
                  <a:ln>
                    <a:noFill/>
                  </a:ln>
                  <a:solidFill>
                    <a:prstClr val="black"/>
                  </a:solidFill>
                  <a:effectLst/>
                  <a:uLnTx/>
                  <a:uFillTx/>
                  <a:latin typeface="Calibri" panose="020F0502020204030204"/>
                  <a:ea typeface="+mn-ea"/>
                  <a:cs typeface="+mn-cs"/>
                </a:rPr>
                <a:t>teboekgesteld zeeschip</a:t>
              </a:r>
              <a:endParaRPr kumimoji="0" lang="nl-NL" sz="1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9" name="Tekstvak 28">
              <a:extLst>
                <a:ext uri="{FF2B5EF4-FFF2-40B4-BE49-F238E27FC236}">
                  <a16:creationId xmlns:a16="http://schemas.microsoft.com/office/drawing/2014/main" id="{26F782FE-437C-BEAE-D086-AA0D3AEDCDDC}"/>
                </a:ext>
              </a:extLst>
            </p:cNvPr>
            <p:cNvSpPr txBox="1"/>
            <p:nvPr/>
          </p:nvSpPr>
          <p:spPr>
            <a:xfrm>
              <a:off x="2159560" y="4642650"/>
              <a:ext cx="689612"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100" b="1" i="0" u="none" strike="noStrike" kern="1200" cap="none" spc="0" normalizeH="0" baseline="0" noProof="0" dirty="0">
                  <a:ln>
                    <a:noFill/>
                  </a:ln>
                  <a:solidFill>
                    <a:srgbClr val="4472C4"/>
                  </a:solidFill>
                  <a:effectLst/>
                  <a:uLnTx/>
                  <a:uFillTx/>
                  <a:latin typeface="Calibri" panose="020F0502020204030204"/>
                  <a:ea typeface="+mn-ea"/>
                  <a:cs typeface="+mn-cs"/>
                </a:rPr>
                <a:t>Eigenaar</a:t>
              </a:r>
            </a:p>
          </p:txBody>
        </p:sp>
        <p:sp>
          <p:nvSpPr>
            <p:cNvPr id="30" name="Lachebekje 29">
              <a:extLst>
                <a:ext uri="{FF2B5EF4-FFF2-40B4-BE49-F238E27FC236}">
                  <a16:creationId xmlns:a16="http://schemas.microsoft.com/office/drawing/2014/main" id="{3431EA0A-D2FE-CF3B-BBF3-1B7D5BE95411}"/>
                </a:ext>
              </a:extLst>
            </p:cNvPr>
            <p:cNvSpPr/>
            <p:nvPr/>
          </p:nvSpPr>
          <p:spPr>
            <a:xfrm>
              <a:off x="2341684" y="4870620"/>
              <a:ext cx="280932" cy="261610"/>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1" name="Lachebekje 30">
              <a:extLst>
                <a:ext uri="{FF2B5EF4-FFF2-40B4-BE49-F238E27FC236}">
                  <a16:creationId xmlns:a16="http://schemas.microsoft.com/office/drawing/2014/main" id="{515FDF43-0BEB-13D1-3AE3-451E42D3A5AA}"/>
                </a:ext>
              </a:extLst>
            </p:cNvPr>
            <p:cNvSpPr/>
            <p:nvPr/>
          </p:nvSpPr>
          <p:spPr>
            <a:xfrm>
              <a:off x="2300443" y="5870260"/>
              <a:ext cx="286590" cy="261610"/>
            </a:xfrm>
            <a:prstGeom prst="smileyFac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2" name="Tekstvak 31">
              <a:extLst>
                <a:ext uri="{FF2B5EF4-FFF2-40B4-BE49-F238E27FC236}">
                  <a16:creationId xmlns:a16="http://schemas.microsoft.com/office/drawing/2014/main" id="{F3332D85-EE1E-E95C-3A27-BC1E8F00C425}"/>
                </a:ext>
              </a:extLst>
            </p:cNvPr>
            <p:cNvSpPr txBox="1"/>
            <p:nvPr/>
          </p:nvSpPr>
          <p:spPr>
            <a:xfrm>
              <a:off x="2294634" y="5192057"/>
              <a:ext cx="472382"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100" b="1" i="0" u="none" strike="noStrike" kern="1200" cap="none" spc="0" normalizeH="0" baseline="0" noProof="0" dirty="0">
                  <a:ln>
                    <a:noFill/>
                  </a:ln>
                  <a:solidFill>
                    <a:srgbClr val="70AD47">
                      <a:lumMod val="75000"/>
                    </a:srgbClr>
                  </a:solidFill>
                  <a:effectLst/>
                  <a:uLnTx/>
                  <a:uFillTx/>
                  <a:latin typeface="Calibri" panose="020F0502020204030204"/>
                  <a:ea typeface="+mn-ea"/>
                  <a:cs typeface="+mn-cs"/>
                </a:rPr>
                <a:t>ILT</a:t>
              </a:r>
            </a:p>
          </p:txBody>
        </p:sp>
        <p:sp>
          <p:nvSpPr>
            <p:cNvPr id="33" name="Lachebekje 32">
              <a:extLst>
                <a:ext uri="{FF2B5EF4-FFF2-40B4-BE49-F238E27FC236}">
                  <a16:creationId xmlns:a16="http://schemas.microsoft.com/office/drawing/2014/main" id="{9419DF87-7DFE-73C0-2386-30E56AEFEDA8}"/>
                </a:ext>
              </a:extLst>
            </p:cNvPr>
            <p:cNvSpPr/>
            <p:nvPr/>
          </p:nvSpPr>
          <p:spPr>
            <a:xfrm>
              <a:off x="2300443" y="5390828"/>
              <a:ext cx="310182" cy="261611"/>
            </a:xfrm>
            <a:prstGeom prst="smileyFac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 name="Tekstvak 33">
              <a:extLst>
                <a:ext uri="{FF2B5EF4-FFF2-40B4-BE49-F238E27FC236}">
                  <a16:creationId xmlns:a16="http://schemas.microsoft.com/office/drawing/2014/main" id="{F29A2CDD-E662-551F-3C5E-72A60D97E010}"/>
                </a:ext>
              </a:extLst>
            </p:cNvPr>
            <p:cNvSpPr txBox="1"/>
            <p:nvPr/>
          </p:nvSpPr>
          <p:spPr>
            <a:xfrm>
              <a:off x="2137217" y="5654610"/>
              <a:ext cx="705229"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100" b="1" i="0" u="none" strike="noStrike" kern="1200" cap="none" spc="0" normalizeH="0" baseline="0" noProof="0" dirty="0">
                  <a:ln>
                    <a:noFill/>
                  </a:ln>
                  <a:solidFill>
                    <a:srgbClr val="ED7D31">
                      <a:lumMod val="75000"/>
                    </a:srgbClr>
                  </a:solidFill>
                  <a:effectLst/>
                  <a:uLnTx/>
                  <a:uFillTx/>
                  <a:latin typeface="Calibri" panose="020F0502020204030204"/>
                  <a:ea typeface="+mn-ea"/>
                  <a:cs typeface="+mn-cs"/>
                </a:rPr>
                <a:t>Kadaster</a:t>
              </a:r>
            </a:p>
          </p:txBody>
        </p:sp>
      </p:grpSp>
      <p:grpSp>
        <p:nvGrpSpPr>
          <p:cNvPr id="37" name="Groep 36">
            <a:extLst>
              <a:ext uri="{FF2B5EF4-FFF2-40B4-BE49-F238E27FC236}">
                <a16:creationId xmlns:a16="http://schemas.microsoft.com/office/drawing/2014/main" id="{D5630EE0-4984-55E5-85F9-730ECE30D9C2}"/>
              </a:ext>
            </a:extLst>
          </p:cNvPr>
          <p:cNvGrpSpPr/>
          <p:nvPr/>
        </p:nvGrpSpPr>
        <p:grpSpPr>
          <a:xfrm>
            <a:off x="4207670" y="4286738"/>
            <a:ext cx="1010496" cy="1553645"/>
            <a:chOff x="4207670" y="4629638"/>
            <a:chExt cx="1010496" cy="1553645"/>
          </a:xfrm>
        </p:grpSpPr>
        <p:sp>
          <p:nvSpPr>
            <p:cNvPr id="38" name="Rechthoek 37">
              <a:extLst>
                <a:ext uri="{FF2B5EF4-FFF2-40B4-BE49-F238E27FC236}">
                  <a16:creationId xmlns:a16="http://schemas.microsoft.com/office/drawing/2014/main" id="{7C46257C-9316-BC79-979D-2286508D7B9F}"/>
                </a:ext>
              </a:extLst>
            </p:cNvPr>
            <p:cNvSpPr/>
            <p:nvPr/>
          </p:nvSpPr>
          <p:spPr>
            <a:xfrm>
              <a:off x="4395762" y="5315736"/>
              <a:ext cx="634482" cy="867547"/>
            </a:xfrm>
            <a:prstGeom prst="rect">
              <a:avLst/>
            </a:prstGeom>
            <a:solidFill>
              <a:schemeClr val="accent2">
                <a:lumMod val="20000"/>
                <a:lumOff val="80000"/>
              </a:schemeClr>
            </a:solidFill>
            <a:ln w="381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39" name="Groep 38">
              <a:extLst>
                <a:ext uri="{FF2B5EF4-FFF2-40B4-BE49-F238E27FC236}">
                  <a16:creationId xmlns:a16="http://schemas.microsoft.com/office/drawing/2014/main" id="{409FDA8C-B139-F09E-F2ED-B07129AADD4B}"/>
                </a:ext>
              </a:extLst>
            </p:cNvPr>
            <p:cNvGrpSpPr/>
            <p:nvPr/>
          </p:nvGrpSpPr>
          <p:grpSpPr>
            <a:xfrm>
              <a:off x="4466467" y="5411992"/>
              <a:ext cx="504305" cy="702030"/>
              <a:chOff x="7457452" y="2689193"/>
              <a:chExt cx="504305" cy="702030"/>
            </a:xfrm>
          </p:grpSpPr>
          <p:sp>
            <p:nvSpPr>
              <p:cNvPr id="42" name="Rechthoek: afgeronde hoeken 41">
                <a:extLst>
                  <a:ext uri="{FF2B5EF4-FFF2-40B4-BE49-F238E27FC236}">
                    <a16:creationId xmlns:a16="http://schemas.microsoft.com/office/drawing/2014/main" id="{C37E3DA6-538E-4689-EB78-CC0880088615}"/>
                  </a:ext>
                </a:extLst>
              </p:cNvPr>
              <p:cNvSpPr/>
              <p:nvPr/>
            </p:nvSpPr>
            <p:spPr>
              <a:xfrm>
                <a:off x="7477125" y="2689193"/>
                <a:ext cx="484632" cy="261610"/>
              </a:xfrm>
              <a:prstGeom prst="roundRect">
                <a:avLst/>
              </a:prstGeom>
              <a:solidFill>
                <a:srgbClr val="00B05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3" name="Rechthoek: afgeronde hoeken 42">
                <a:extLst>
                  <a:ext uri="{FF2B5EF4-FFF2-40B4-BE49-F238E27FC236}">
                    <a16:creationId xmlns:a16="http://schemas.microsoft.com/office/drawing/2014/main" id="{47E62C54-2736-1DA4-5072-17E48109EE71}"/>
                  </a:ext>
                </a:extLst>
              </p:cNvPr>
              <p:cNvSpPr/>
              <p:nvPr/>
            </p:nvSpPr>
            <p:spPr>
              <a:xfrm>
                <a:off x="7457452" y="3149251"/>
                <a:ext cx="504305" cy="241972"/>
              </a:xfrm>
              <a:prstGeom prst="roundRect">
                <a:avLst/>
              </a:prstGeom>
              <a:solidFill>
                <a:schemeClr val="accent2">
                  <a:lumMod val="60000"/>
                  <a:lumOff val="40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4" name="Pijl: omhoog 43">
                <a:extLst>
                  <a:ext uri="{FF2B5EF4-FFF2-40B4-BE49-F238E27FC236}">
                    <a16:creationId xmlns:a16="http://schemas.microsoft.com/office/drawing/2014/main" id="{BF43FFC5-AFE7-1A72-C537-7CA9BD4BAF36}"/>
                  </a:ext>
                </a:extLst>
              </p:cNvPr>
              <p:cNvSpPr/>
              <p:nvPr/>
            </p:nvSpPr>
            <p:spPr>
              <a:xfrm>
                <a:off x="7461672" y="3001166"/>
                <a:ext cx="484632" cy="97722"/>
              </a:xfrm>
              <a:prstGeom prst="upArrow">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40" name="Tekstvak 39">
              <a:extLst>
                <a:ext uri="{FF2B5EF4-FFF2-40B4-BE49-F238E27FC236}">
                  <a16:creationId xmlns:a16="http://schemas.microsoft.com/office/drawing/2014/main" id="{4BD84F03-FCCE-24A6-F0EA-9E82897FED72}"/>
                </a:ext>
              </a:extLst>
            </p:cNvPr>
            <p:cNvSpPr txBox="1"/>
            <p:nvPr/>
          </p:nvSpPr>
          <p:spPr>
            <a:xfrm>
              <a:off x="4340144" y="5084544"/>
              <a:ext cx="745717" cy="246221"/>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000" b="0" i="1" u="none" strike="noStrike" kern="1200" cap="none" spc="0" normalizeH="0" baseline="0" noProof="0" dirty="0">
                  <a:ln>
                    <a:noFill/>
                  </a:ln>
                  <a:solidFill>
                    <a:schemeClr val="accent3"/>
                  </a:solidFill>
                  <a:effectLst/>
                  <a:uLnTx/>
                  <a:uFillTx/>
                  <a:latin typeface="Calibri" panose="020F0502020204030204"/>
                  <a:ea typeface="+mn-ea"/>
                  <a:cs typeface="+mn-cs"/>
                </a:rPr>
                <a:t>doorhaling</a:t>
              </a:r>
            </a:p>
          </p:txBody>
        </p:sp>
        <p:sp>
          <p:nvSpPr>
            <p:cNvPr id="41" name="Tekstvak 40">
              <a:extLst>
                <a:ext uri="{FF2B5EF4-FFF2-40B4-BE49-F238E27FC236}">
                  <a16:creationId xmlns:a16="http://schemas.microsoft.com/office/drawing/2014/main" id="{5FF1DB1C-55B6-2946-75D5-5B823FE4D011}"/>
                </a:ext>
              </a:extLst>
            </p:cNvPr>
            <p:cNvSpPr txBox="1"/>
            <p:nvPr/>
          </p:nvSpPr>
          <p:spPr>
            <a:xfrm>
              <a:off x="4207670" y="4629638"/>
              <a:ext cx="1010496" cy="4154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050" b="0" i="1" u="none" strike="noStrike" kern="1200" cap="none" spc="0" normalizeH="0" baseline="0" noProof="0" dirty="0">
                  <a:ln>
                    <a:noFill/>
                  </a:ln>
                  <a:solidFill>
                    <a:schemeClr val="accent3"/>
                  </a:solidFill>
                  <a:effectLst/>
                  <a:uLnTx/>
                  <a:uFillTx/>
                  <a:latin typeface="Calibri" panose="020F0502020204030204"/>
                  <a:ea typeface="+mn-ea"/>
                  <a:cs typeface="+mn-cs"/>
                </a:rPr>
                <a:t>Melding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050" b="0" i="1" u="none" strike="noStrike" kern="1200" cap="none" spc="0" normalizeH="0" baseline="0" noProof="0" dirty="0">
                  <a:ln>
                    <a:noFill/>
                  </a:ln>
                  <a:solidFill>
                    <a:schemeClr val="accent3"/>
                  </a:solidFill>
                  <a:effectLst/>
                  <a:uLnTx/>
                  <a:uFillTx/>
                  <a:latin typeface="Calibri" panose="020F0502020204030204"/>
                  <a:ea typeface="+mn-ea"/>
                  <a:cs typeface="+mn-cs"/>
                </a:rPr>
                <a:t>aan ILT</a:t>
              </a:r>
            </a:p>
          </p:txBody>
        </p:sp>
      </p:grpSp>
      <p:grpSp>
        <p:nvGrpSpPr>
          <p:cNvPr id="45" name="Groep 44">
            <a:extLst>
              <a:ext uri="{FF2B5EF4-FFF2-40B4-BE49-F238E27FC236}">
                <a16:creationId xmlns:a16="http://schemas.microsoft.com/office/drawing/2014/main" id="{5FC01606-78C0-56E3-2B71-C1CDC97E771B}"/>
              </a:ext>
            </a:extLst>
          </p:cNvPr>
          <p:cNvGrpSpPr/>
          <p:nvPr/>
        </p:nvGrpSpPr>
        <p:grpSpPr>
          <a:xfrm>
            <a:off x="6493745" y="4983042"/>
            <a:ext cx="3966183" cy="484632"/>
            <a:chOff x="6493745" y="5325942"/>
            <a:chExt cx="3966183" cy="484632"/>
          </a:xfrm>
        </p:grpSpPr>
        <p:sp>
          <p:nvSpPr>
            <p:cNvPr id="46" name="Tekstvak 45">
              <a:extLst>
                <a:ext uri="{FF2B5EF4-FFF2-40B4-BE49-F238E27FC236}">
                  <a16:creationId xmlns:a16="http://schemas.microsoft.com/office/drawing/2014/main" id="{36200566-2111-6046-5F5D-437BF3881967}"/>
                </a:ext>
              </a:extLst>
            </p:cNvPr>
            <p:cNvSpPr txBox="1"/>
            <p:nvPr/>
          </p:nvSpPr>
          <p:spPr>
            <a:xfrm>
              <a:off x="6962414" y="5337426"/>
              <a:ext cx="3497514" cy="461665"/>
            </a:xfrm>
            <a:prstGeom prst="rect">
              <a:avLst/>
            </a:prstGeom>
            <a:solidFill>
              <a:srgbClr val="00B050"/>
            </a:solidFill>
            <a:ln w="28575">
              <a:solidFill>
                <a:schemeClr val="accent6">
                  <a:lumMod val="50000"/>
                </a:schemeClr>
              </a:solidFill>
            </a:ln>
          </p:spPr>
          <p:txBody>
            <a:bodyPr wrap="square" rtlCol="0">
              <a:spAutoFit/>
            </a:bodyPr>
            <a:lstStyle>
              <a:defPPr>
                <a:defRPr lang="nl-NL"/>
              </a:defPPr>
              <a:lvl1pPr>
                <a:defRPr sz="1200" b="1">
                  <a:solidFill>
                    <a:schemeClr val="bg1"/>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200" b="1" i="0" u="none" strike="noStrike" kern="1200" cap="none" spc="0" normalizeH="0" baseline="0" noProof="0" dirty="0">
                  <a:ln>
                    <a:noFill/>
                  </a:ln>
                  <a:solidFill>
                    <a:prstClr val="white"/>
                  </a:solidFill>
                  <a:effectLst/>
                  <a:uLnTx/>
                  <a:uFillTx/>
                  <a:latin typeface="Calibri" panose="020F0502020204030204"/>
                  <a:ea typeface="+mn-ea"/>
                  <a:cs typeface="+mn-cs"/>
                </a:rPr>
                <a:t>Nagaan of Zeebrief door oude eigenaar is ingeleverd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200" b="1" i="0" u="none" strike="noStrike" kern="1200" cap="none" spc="0" normalizeH="0" baseline="0" noProof="0" dirty="0">
                  <a:ln>
                    <a:noFill/>
                  </a:ln>
                  <a:solidFill>
                    <a:prstClr val="white"/>
                  </a:solidFill>
                  <a:effectLst/>
                  <a:uLnTx/>
                  <a:uFillTx/>
                  <a:latin typeface="Calibri" panose="020F0502020204030204"/>
                  <a:ea typeface="+mn-ea"/>
                  <a:cs typeface="+mn-cs"/>
                </a:rPr>
                <a:t>beëindiging van inschrijving vlagregister</a:t>
              </a:r>
            </a:p>
          </p:txBody>
        </p:sp>
        <p:sp>
          <p:nvSpPr>
            <p:cNvPr id="47" name="Pijl: rechts 46">
              <a:extLst>
                <a:ext uri="{FF2B5EF4-FFF2-40B4-BE49-F238E27FC236}">
                  <a16:creationId xmlns:a16="http://schemas.microsoft.com/office/drawing/2014/main" id="{0C088C41-4A31-D0FA-B8BB-BB4E1FAF66FA}"/>
                </a:ext>
              </a:extLst>
            </p:cNvPr>
            <p:cNvSpPr/>
            <p:nvPr/>
          </p:nvSpPr>
          <p:spPr>
            <a:xfrm>
              <a:off x="6493745" y="5325942"/>
              <a:ext cx="408575" cy="484632"/>
            </a:xfrm>
            <a:prstGeom prst="rightArrow">
              <a:avLst/>
            </a:prstGeom>
            <a:solidFill>
              <a:srgbClr val="00B050"/>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48" name="Groep 47">
            <a:extLst>
              <a:ext uri="{FF2B5EF4-FFF2-40B4-BE49-F238E27FC236}">
                <a16:creationId xmlns:a16="http://schemas.microsoft.com/office/drawing/2014/main" id="{563045DF-2652-7889-8DD2-631CE78B9144}"/>
              </a:ext>
            </a:extLst>
          </p:cNvPr>
          <p:cNvGrpSpPr/>
          <p:nvPr/>
        </p:nvGrpSpPr>
        <p:grpSpPr>
          <a:xfrm>
            <a:off x="2962539" y="3901912"/>
            <a:ext cx="1404736" cy="1958066"/>
            <a:chOff x="2962539" y="4244812"/>
            <a:chExt cx="1404736" cy="1958066"/>
          </a:xfrm>
        </p:grpSpPr>
        <p:sp>
          <p:nvSpPr>
            <p:cNvPr id="49" name="Rechthoek 48">
              <a:extLst>
                <a:ext uri="{FF2B5EF4-FFF2-40B4-BE49-F238E27FC236}">
                  <a16:creationId xmlns:a16="http://schemas.microsoft.com/office/drawing/2014/main" id="{743CAAF1-6F56-3C79-1C9F-82905B206AE7}"/>
                </a:ext>
              </a:extLst>
            </p:cNvPr>
            <p:cNvSpPr/>
            <p:nvPr/>
          </p:nvSpPr>
          <p:spPr>
            <a:xfrm>
              <a:off x="3350526" y="4632621"/>
              <a:ext cx="634482" cy="1570257"/>
            </a:xfrm>
            <a:prstGeom prst="rect">
              <a:avLst/>
            </a:prstGeom>
            <a:solidFill>
              <a:schemeClr val="accent2">
                <a:lumMod val="20000"/>
                <a:lumOff val="80000"/>
              </a:schemeClr>
            </a:solidFill>
            <a:ln w="381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0" name="Tekstvak 49">
              <a:extLst>
                <a:ext uri="{FF2B5EF4-FFF2-40B4-BE49-F238E27FC236}">
                  <a16:creationId xmlns:a16="http://schemas.microsoft.com/office/drawing/2014/main" id="{EA87DE64-E707-57A8-F8F5-42FBD1B127E0}"/>
                </a:ext>
              </a:extLst>
            </p:cNvPr>
            <p:cNvSpPr txBox="1"/>
            <p:nvPr/>
          </p:nvSpPr>
          <p:spPr>
            <a:xfrm>
              <a:off x="2962539" y="4244812"/>
              <a:ext cx="1404736" cy="4154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050" b="0" i="1" u="none" strike="noStrike" kern="1200" cap="none" spc="0" normalizeH="0" baseline="0" noProof="0" dirty="0">
                  <a:ln>
                    <a:noFill/>
                  </a:ln>
                  <a:solidFill>
                    <a:schemeClr val="accent3"/>
                  </a:solidFill>
                  <a:effectLst/>
                  <a:uLnTx/>
                  <a:uFillTx/>
                  <a:latin typeface="Calibri" panose="020F0502020204030204"/>
                  <a:ea typeface="+mn-ea"/>
                  <a:cs typeface="+mn-cs"/>
                </a:rPr>
                <a:t>Doorhaling teboekgesteld schip</a:t>
              </a:r>
            </a:p>
          </p:txBody>
        </p:sp>
        <p:sp>
          <p:nvSpPr>
            <p:cNvPr id="51" name="Rechthoek: afgeronde hoeken 50">
              <a:extLst>
                <a:ext uri="{FF2B5EF4-FFF2-40B4-BE49-F238E27FC236}">
                  <a16:creationId xmlns:a16="http://schemas.microsoft.com/office/drawing/2014/main" id="{76B45EB5-B7A7-63F2-F254-542C4F7BBA03}"/>
                </a:ext>
              </a:extLst>
            </p:cNvPr>
            <p:cNvSpPr/>
            <p:nvPr/>
          </p:nvSpPr>
          <p:spPr>
            <a:xfrm>
              <a:off x="3374404" y="5866276"/>
              <a:ext cx="536487" cy="248357"/>
            </a:xfrm>
            <a:prstGeom prst="roundRect">
              <a:avLst/>
            </a:prstGeom>
            <a:solidFill>
              <a:schemeClr val="accent2">
                <a:lumMod val="60000"/>
                <a:lumOff val="40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2" name="Rechthoek 51">
              <a:extLst>
                <a:ext uri="{FF2B5EF4-FFF2-40B4-BE49-F238E27FC236}">
                  <a16:creationId xmlns:a16="http://schemas.microsoft.com/office/drawing/2014/main" id="{15BB95A4-6AD2-B032-DEED-7ED2E2F54B93}"/>
                </a:ext>
              </a:extLst>
            </p:cNvPr>
            <p:cNvSpPr/>
            <p:nvPr/>
          </p:nvSpPr>
          <p:spPr>
            <a:xfrm>
              <a:off x="3489086" y="4980771"/>
              <a:ext cx="93262" cy="885505"/>
            </a:xfrm>
            <a:prstGeom prst="rect">
              <a:avLst/>
            </a:prstGeom>
            <a:solidFill>
              <a:schemeClr val="accent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3" name="Rechthoek 52">
              <a:extLst>
                <a:ext uri="{FF2B5EF4-FFF2-40B4-BE49-F238E27FC236}">
                  <a16:creationId xmlns:a16="http://schemas.microsoft.com/office/drawing/2014/main" id="{936329ED-DE09-FA49-E4FC-2A77ABEE70C7}"/>
                </a:ext>
              </a:extLst>
            </p:cNvPr>
            <p:cNvSpPr/>
            <p:nvPr/>
          </p:nvSpPr>
          <p:spPr>
            <a:xfrm>
              <a:off x="3678864" y="4957288"/>
              <a:ext cx="93262" cy="908988"/>
            </a:xfrm>
            <a:prstGeom prst="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4" name="Rechthoek: afgeronde hoeken 53">
              <a:extLst>
                <a:ext uri="{FF2B5EF4-FFF2-40B4-BE49-F238E27FC236}">
                  <a16:creationId xmlns:a16="http://schemas.microsoft.com/office/drawing/2014/main" id="{D7E92038-2C59-B60D-7A4B-3DE2CD5E4122}"/>
                </a:ext>
              </a:extLst>
            </p:cNvPr>
            <p:cNvSpPr/>
            <p:nvPr/>
          </p:nvSpPr>
          <p:spPr>
            <a:xfrm>
              <a:off x="3374404" y="4826124"/>
              <a:ext cx="536487" cy="248357"/>
            </a:xfrm>
            <a:prstGeom prst="round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grpSp>
        <p:nvGrpSpPr>
          <p:cNvPr id="56" name="Groep 55">
            <a:extLst>
              <a:ext uri="{FF2B5EF4-FFF2-40B4-BE49-F238E27FC236}">
                <a16:creationId xmlns:a16="http://schemas.microsoft.com/office/drawing/2014/main" id="{B190276F-91F6-F2E4-7415-3DCF3B2B0AA7}"/>
              </a:ext>
            </a:extLst>
          </p:cNvPr>
          <p:cNvGrpSpPr/>
          <p:nvPr/>
        </p:nvGrpSpPr>
        <p:grpSpPr>
          <a:xfrm>
            <a:off x="6609687" y="992736"/>
            <a:ext cx="4748964" cy="1900081"/>
            <a:chOff x="6101664" y="1384610"/>
            <a:chExt cx="4748964" cy="1900081"/>
          </a:xfrm>
        </p:grpSpPr>
        <p:sp>
          <p:nvSpPr>
            <p:cNvPr id="57" name="Tekstvak 56">
              <a:extLst>
                <a:ext uri="{FF2B5EF4-FFF2-40B4-BE49-F238E27FC236}">
                  <a16:creationId xmlns:a16="http://schemas.microsoft.com/office/drawing/2014/main" id="{D39C6BD7-2A8A-D867-949C-3B2C2CF14785}"/>
                </a:ext>
              </a:extLst>
            </p:cNvPr>
            <p:cNvSpPr txBox="1"/>
            <p:nvPr/>
          </p:nvSpPr>
          <p:spPr>
            <a:xfrm>
              <a:off x="6611793" y="2453694"/>
              <a:ext cx="4083045" cy="830997"/>
            </a:xfrm>
            <a:prstGeom prst="rect">
              <a:avLst/>
            </a:prstGeom>
            <a:solidFill>
              <a:srgbClr val="00B050"/>
            </a:solidFill>
            <a:ln w="28575">
              <a:solidFill>
                <a:schemeClr val="accent6">
                  <a:lumMod val="50000"/>
                </a:schemeClr>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200" b="1" i="0" u="none" strike="noStrike" kern="1200" cap="none" spc="0" normalizeH="0" baseline="0" noProof="0" dirty="0">
                  <a:ln>
                    <a:noFill/>
                  </a:ln>
                  <a:solidFill>
                    <a:prstClr val="white"/>
                  </a:solidFill>
                  <a:effectLst/>
                  <a:uLnTx/>
                  <a:uFillTx/>
                  <a:latin typeface="Calibri" panose="020F0502020204030204"/>
                  <a:ea typeface="+mn-ea"/>
                  <a:cs typeface="+mn-cs"/>
                </a:rPr>
                <a:t>Nagaan of Zeebrief door oude eigenaar is ingeleverd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200" b="1" i="0" u="none" strike="noStrike" kern="1200" cap="none" spc="0" normalizeH="0" baseline="0" noProof="0" dirty="0">
                  <a:ln>
                    <a:noFill/>
                  </a:ln>
                  <a:solidFill>
                    <a:prstClr val="white"/>
                  </a:solidFill>
                  <a:effectLst/>
                  <a:uLnTx/>
                  <a:uFillTx/>
                  <a:latin typeface="Calibri" panose="020F0502020204030204"/>
                  <a:ea typeface="+mn-ea"/>
                  <a:cs typeface="+mn-cs"/>
                </a:rPr>
                <a:t>en check of nieuwe eigenaar ook een Zeebrief wenst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200" b="0" i="0" u="none" strike="noStrike" kern="1200" cap="none" spc="0" normalizeH="0" baseline="0" noProof="0" dirty="0">
                  <a:ln>
                    <a:noFill/>
                  </a:ln>
                  <a:solidFill>
                    <a:prstClr val="white"/>
                  </a:solidFill>
                  <a:effectLst/>
                  <a:uLnTx/>
                  <a:uFillTx/>
                  <a:latin typeface="Calibri" panose="020F0502020204030204"/>
                  <a:ea typeface="+mn-ea"/>
                  <a:cs typeface="+mn-cs"/>
                </a:rPr>
                <a:t>-   behoud van inschrijving vlagregister/andere eigenaar</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kumimoji="0" lang="nl-NL" sz="1200" b="0" i="0" u="none" strike="noStrike" kern="1200" cap="none" spc="0" normalizeH="0" baseline="0" noProof="0" dirty="0">
                  <a:ln>
                    <a:noFill/>
                  </a:ln>
                  <a:solidFill>
                    <a:prstClr val="white"/>
                  </a:solidFill>
                  <a:effectLst/>
                  <a:uLnTx/>
                  <a:uFillTx/>
                  <a:latin typeface="Calibri" panose="020F0502020204030204"/>
                  <a:ea typeface="+mn-ea"/>
                  <a:cs typeface="+mn-cs"/>
                </a:rPr>
                <a:t>beëindiging van inschrijving vlagregister</a:t>
              </a:r>
            </a:p>
          </p:txBody>
        </p:sp>
        <p:sp>
          <p:nvSpPr>
            <p:cNvPr id="58" name="Pijl: rechts 57">
              <a:extLst>
                <a:ext uri="{FF2B5EF4-FFF2-40B4-BE49-F238E27FC236}">
                  <a16:creationId xmlns:a16="http://schemas.microsoft.com/office/drawing/2014/main" id="{95165417-FC15-2BC9-9FD3-CE2CF4AFA83F}"/>
                </a:ext>
              </a:extLst>
            </p:cNvPr>
            <p:cNvSpPr/>
            <p:nvPr/>
          </p:nvSpPr>
          <p:spPr>
            <a:xfrm>
              <a:off x="6101664" y="2554122"/>
              <a:ext cx="408575" cy="484632"/>
            </a:xfrm>
            <a:prstGeom prst="rightArrow">
              <a:avLst/>
            </a:prstGeom>
            <a:solidFill>
              <a:srgbClr val="00B050"/>
            </a:solidFill>
            <a:ln>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9" name="Rechthoek 58">
              <a:extLst>
                <a:ext uri="{FF2B5EF4-FFF2-40B4-BE49-F238E27FC236}">
                  <a16:creationId xmlns:a16="http://schemas.microsoft.com/office/drawing/2014/main" id="{13433A37-5856-7C26-C5FB-5DD93CBFEF6E}"/>
                </a:ext>
              </a:extLst>
            </p:cNvPr>
            <p:cNvSpPr/>
            <p:nvPr/>
          </p:nvSpPr>
          <p:spPr>
            <a:xfrm>
              <a:off x="6758790" y="1553393"/>
              <a:ext cx="45719" cy="211700"/>
            </a:xfrm>
            <a:prstGeom prst="rect">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0" name="Rechthoek 59">
              <a:extLst>
                <a:ext uri="{FF2B5EF4-FFF2-40B4-BE49-F238E27FC236}">
                  <a16:creationId xmlns:a16="http://schemas.microsoft.com/office/drawing/2014/main" id="{14F499D7-A383-31CF-B6F6-0375B7C60416}"/>
                </a:ext>
              </a:extLst>
            </p:cNvPr>
            <p:cNvSpPr/>
            <p:nvPr/>
          </p:nvSpPr>
          <p:spPr>
            <a:xfrm>
              <a:off x="6861264" y="1581968"/>
              <a:ext cx="45719" cy="211700"/>
            </a:xfrm>
            <a:prstGeom prst="rect">
              <a:avLst/>
            </a:prstGeom>
            <a:solidFill>
              <a:schemeClr val="accent4">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1" name="Rechthoek: afgeronde hoeken 60">
              <a:extLst>
                <a:ext uri="{FF2B5EF4-FFF2-40B4-BE49-F238E27FC236}">
                  <a16:creationId xmlns:a16="http://schemas.microsoft.com/office/drawing/2014/main" id="{DFB5AE05-2059-456D-073D-B26D8610FDC1}"/>
                </a:ext>
              </a:extLst>
            </p:cNvPr>
            <p:cNvSpPr/>
            <p:nvPr/>
          </p:nvSpPr>
          <p:spPr>
            <a:xfrm>
              <a:off x="6640499" y="1384610"/>
              <a:ext cx="389850" cy="261610"/>
            </a:xfrm>
            <a:prstGeom prst="roundRect">
              <a:avLst/>
            </a:prstGeom>
            <a:solidFill>
              <a:schemeClr val="accent4">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2" name="Rechthoek: afgeronde hoeken 61">
              <a:extLst>
                <a:ext uri="{FF2B5EF4-FFF2-40B4-BE49-F238E27FC236}">
                  <a16:creationId xmlns:a16="http://schemas.microsoft.com/office/drawing/2014/main" id="{06D49D4F-64C7-2BA6-A09D-5A47CC6FEC46}"/>
                </a:ext>
              </a:extLst>
            </p:cNvPr>
            <p:cNvSpPr/>
            <p:nvPr/>
          </p:nvSpPr>
          <p:spPr>
            <a:xfrm>
              <a:off x="6620826" y="1765093"/>
              <a:ext cx="409523" cy="261609"/>
            </a:xfrm>
            <a:prstGeom prst="roundRect">
              <a:avLst/>
            </a:prstGeom>
            <a:solidFill>
              <a:schemeClr val="accent1">
                <a:lumMod val="60000"/>
                <a:lumOff val="40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63" name="Rechte verbindingslijn met pijl 62">
              <a:extLst>
                <a:ext uri="{FF2B5EF4-FFF2-40B4-BE49-F238E27FC236}">
                  <a16:creationId xmlns:a16="http://schemas.microsoft.com/office/drawing/2014/main" id="{749CD59B-AA96-12A1-6C54-5002856ABFEC}"/>
                </a:ext>
              </a:extLst>
            </p:cNvPr>
            <p:cNvCxnSpPr>
              <a:cxnSpLocks/>
            </p:cNvCxnSpPr>
            <p:nvPr/>
          </p:nvCxnSpPr>
          <p:spPr>
            <a:xfrm>
              <a:off x="7030349" y="2117008"/>
              <a:ext cx="409523" cy="271475"/>
            </a:xfrm>
            <a:prstGeom prst="straightConnector1">
              <a:avLst/>
            </a:prstGeom>
            <a:ln w="28575">
              <a:solidFill>
                <a:schemeClr val="accent1">
                  <a:lumMod val="60000"/>
                  <a:lumOff val="4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64" name="Tekstvak 63">
              <a:extLst>
                <a:ext uri="{FF2B5EF4-FFF2-40B4-BE49-F238E27FC236}">
                  <a16:creationId xmlns:a16="http://schemas.microsoft.com/office/drawing/2014/main" id="{11164F9C-7863-72EC-3381-DBCEC68B0A9B}"/>
                </a:ext>
              </a:extLst>
            </p:cNvPr>
            <p:cNvSpPr txBox="1"/>
            <p:nvPr/>
          </p:nvSpPr>
          <p:spPr>
            <a:xfrm>
              <a:off x="7087104" y="1438072"/>
              <a:ext cx="3763524" cy="43088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100" b="1" i="0" u="none" strike="noStrike" kern="1200" cap="none" spc="0" normalizeH="0" baseline="0" noProof="0" dirty="0">
                  <a:ln>
                    <a:noFill/>
                  </a:ln>
                  <a:solidFill>
                    <a:srgbClr val="FFC000">
                      <a:lumMod val="75000"/>
                    </a:srgbClr>
                  </a:solidFill>
                  <a:effectLst/>
                  <a:uLnTx/>
                  <a:uFillTx/>
                  <a:latin typeface="Calibri" panose="020F0502020204030204"/>
                  <a:ea typeface="+mn-ea"/>
                  <a:cs typeface="+mn-cs"/>
                </a:rPr>
                <a:t>Roepletters aanvragen door verkrijger of nieuwe eigenaar,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100" b="0" i="0" u="none" strike="noStrike" kern="1200" cap="none" spc="0" normalizeH="0" baseline="0" noProof="0" dirty="0">
                  <a:ln>
                    <a:noFill/>
                  </a:ln>
                  <a:solidFill>
                    <a:srgbClr val="FFC000">
                      <a:lumMod val="75000"/>
                    </a:srgbClr>
                  </a:solidFill>
                  <a:effectLst/>
                  <a:uLnTx/>
                  <a:uFillTx/>
                  <a:latin typeface="Calibri" panose="020F0502020204030204"/>
                  <a:ea typeface="+mn-ea"/>
                  <a:cs typeface="+mn-cs"/>
                </a:rPr>
                <a:t>als andere radio-installatie met andere roepletters</a:t>
              </a:r>
            </a:p>
          </p:txBody>
        </p:sp>
      </p:grpSp>
      <p:grpSp>
        <p:nvGrpSpPr>
          <p:cNvPr id="65" name="Groep 64">
            <a:extLst>
              <a:ext uri="{FF2B5EF4-FFF2-40B4-BE49-F238E27FC236}">
                <a16:creationId xmlns:a16="http://schemas.microsoft.com/office/drawing/2014/main" id="{213D4028-A36B-25E0-46CC-18930B8DDDEE}"/>
              </a:ext>
            </a:extLst>
          </p:cNvPr>
          <p:cNvGrpSpPr/>
          <p:nvPr/>
        </p:nvGrpSpPr>
        <p:grpSpPr>
          <a:xfrm>
            <a:off x="4305670" y="835461"/>
            <a:ext cx="1825402" cy="2205290"/>
            <a:chOff x="4305670" y="1213583"/>
            <a:chExt cx="1825402" cy="2205290"/>
          </a:xfrm>
        </p:grpSpPr>
        <p:sp>
          <p:nvSpPr>
            <p:cNvPr id="66" name="Rechthoek 65">
              <a:extLst>
                <a:ext uri="{FF2B5EF4-FFF2-40B4-BE49-F238E27FC236}">
                  <a16:creationId xmlns:a16="http://schemas.microsoft.com/office/drawing/2014/main" id="{E0E27B81-190D-C231-A903-8CC96AAC0C98}"/>
                </a:ext>
              </a:extLst>
            </p:cNvPr>
            <p:cNvSpPr/>
            <p:nvPr/>
          </p:nvSpPr>
          <p:spPr>
            <a:xfrm>
              <a:off x="4396625" y="1634468"/>
              <a:ext cx="685515" cy="1784405"/>
            </a:xfrm>
            <a:prstGeom prst="rect">
              <a:avLst/>
            </a:prstGeom>
            <a:solidFill>
              <a:schemeClr val="accent2">
                <a:lumMod val="20000"/>
                <a:lumOff val="80000"/>
              </a:schemeClr>
            </a:solidFill>
            <a:ln w="381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67" name="Groep 66">
              <a:extLst>
                <a:ext uri="{FF2B5EF4-FFF2-40B4-BE49-F238E27FC236}">
                  <a16:creationId xmlns:a16="http://schemas.microsoft.com/office/drawing/2014/main" id="{61520A5C-179C-79DA-1DFC-A888EE58A044}"/>
                </a:ext>
              </a:extLst>
            </p:cNvPr>
            <p:cNvGrpSpPr/>
            <p:nvPr/>
          </p:nvGrpSpPr>
          <p:grpSpPr>
            <a:xfrm>
              <a:off x="4471536" y="1737715"/>
              <a:ext cx="565719" cy="1592913"/>
              <a:chOff x="4194113" y="2662280"/>
              <a:chExt cx="565719" cy="1592913"/>
            </a:xfrm>
          </p:grpSpPr>
          <p:sp>
            <p:nvSpPr>
              <p:cNvPr id="69" name="Rechthoek: afgeronde hoeken 68">
                <a:extLst>
                  <a:ext uri="{FF2B5EF4-FFF2-40B4-BE49-F238E27FC236}">
                    <a16:creationId xmlns:a16="http://schemas.microsoft.com/office/drawing/2014/main" id="{AFCF86D2-A26B-B592-E3AB-4FC55B1915B3}"/>
                  </a:ext>
                </a:extLst>
              </p:cNvPr>
              <p:cNvSpPr/>
              <p:nvPr/>
            </p:nvSpPr>
            <p:spPr>
              <a:xfrm>
                <a:off x="4223345" y="2662280"/>
                <a:ext cx="536487" cy="248357"/>
              </a:xfrm>
              <a:prstGeom prst="roundRect">
                <a:avLst/>
              </a:prstGeom>
              <a:solidFill>
                <a:schemeClr val="accent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0" name="Rechthoek: afgeronde hoeken 69">
                <a:extLst>
                  <a:ext uri="{FF2B5EF4-FFF2-40B4-BE49-F238E27FC236}">
                    <a16:creationId xmlns:a16="http://schemas.microsoft.com/office/drawing/2014/main" id="{CE2BEB76-854E-4730-C943-44B9BCE07B84}"/>
                  </a:ext>
                </a:extLst>
              </p:cNvPr>
              <p:cNvSpPr/>
              <p:nvPr/>
            </p:nvSpPr>
            <p:spPr>
              <a:xfrm>
                <a:off x="4194113" y="4006836"/>
                <a:ext cx="536487" cy="248357"/>
              </a:xfrm>
              <a:prstGeom prst="roundRect">
                <a:avLst/>
              </a:prstGeom>
              <a:solidFill>
                <a:schemeClr val="accent2">
                  <a:lumMod val="60000"/>
                  <a:lumOff val="40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1" name="Rechthoek 70">
                <a:extLst>
                  <a:ext uri="{FF2B5EF4-FFF2-40B4-BE49-F238E27FC236}">
                    <a16:creationId xmlns:a16="http://schemas.microsoft.com/office/drawing/2014/main" id="{9D4C26A5-D69E-16C3-445B-82067D84F787}"/>
                  </a:ext>
                </a:extLst>
              </p:cNvPr>
              <p:cNvSpPr/>
              <p:nvPr/>
            </p:nvSpPr>
            <p:spPr>
              <a:xfrm>
                <a:off x="4308794" y="2910637"/>
                <a:ext cx="119073" cy="1096199"/>
              </a:xfrm>
              <a:prstGeom prst="rect">
                <a:avLst/>
              </a:prstGeom>
              <a:solidFill>
                <a:schemeClr val="accent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2" name="Rechthoek 71">
                <a:extLst>
                  <a:ext uri="{FF2B5EF4-FFF2-40B4-BE49-F238E27FC236}">
                    <a16:creationId xmlns:a16="http://schemas.microsoft.com/office/drawing/2014/main" id="{C66BB568-6A81-908D-28B7-2AE0681CC362}"/>
                  </a:ext>
                </a:extLst>
              </p:cNvPr>
              <p:cNvSpPr/>
              <p:nvPr/>
            </p:nvSpPr>
            <p:spPr>
              <a:xfrm>
                <a:off x="4498572" y="2910637"/>
                <a:ext cx="141727" cy="1096199"/>
              </a:xfrm>
              <a:prstGeom prst="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
          <p:nvSpPr>
            <p:cNvPr id="68" name="Tekstvak 67">
              <a:extLst>
                <a:ext uri="{FF2B5EF4-FFF2-40B4-BE49-F238E27FC236}">
                  <a16:creationId xmlns:a16="http://schemas.microsoft.com/office/drawing/2014/main" id="{CCD7BD5F-D910-95CB-0467-1D1E529DE1E1}"/>
                </a:ext>
              </a:extLst>
            </p:cNvPr>
            <p:cNvSpPr txBox="1"/>
            <p:nvPr/>
          </p:nvSpPr>
          <p:spPr>
            <a:xfrm>
              <a:off x="4305670" y="1213583"/>
              <a:ext cx="1825402" cy="41549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050" b="0" i="1" u="none" strike="noStrike" kern="1200" cap="none" spc="0" normalizeH="0" baseline="0" noProof="0" dirty="0">
                  <a:ln>
                    <a:noFill/>
                  </a:ln>
                  <a:solidFill>
                    <a:schemeClr val="accent3"/>
                  </a:solidFill>
                  <a:effectLst/>
                  <a:uLnTx/>
                  <a:uFillTx/>
                  <a:latin typeface="Calibri" panose="020F0502020204030204"/>
                  <a:ea typeface="+mn-ea"/>
                  <a:cs typeface="+mn-cs"/>
                </a:rPr>
                <a:t>Levering of overgang in eigendom teboekgesteld schip </a:t>
              </a:r>
              <a:endParaRPr kumimoji="0" lang="nl-NL" sz="1000" b="0" i="1" u="none" strike="noStrike" kern="1200" cap="none" spc="0" normalizeH="0" baseline="0" noProof="0" dirty="0">
                <a:ln>
                  <a:noFill/>
                </a:ln>
                <a:solidFill>
                  <a:schemeClr val="accent3"/>
                </a:solidFill>
                <a:effectLst/>
                <a:uLnTx/>
                <a:uFillTx/>
                <a:latin typeface="Calibri" panose="020F0502020204030204"/>
                <a:ea typeface="+mn-ea"/>
                <a:cs typeface="+mn-cs"/>
              </a:endParaRPr>
            </a:p>
          </p:txBody>
        </p:sp>
      </p:grpSp>
      <p:grpSp>
        <p:nvGrpSpPr>
          <p:cNvPr id="73" name="Groep 72">
            <a:extLst>
              <a:ext uri="{FF2B5EF4-FFF2-40B4-BE49-F238E27FC236}">
                <a16:creationId xmlns:a16="http://schemas.microsoft.com/office/drawing/2014/main" id="{A6CCBC4C-2B78-664C-B8E3-97FBE6728452}"/>
              </a:ext>
            </a:extLst>
          </p:cNvPr>
          <p:cNvGrpSpPr/>
          <p:nvPr/>
        </p:nvGrpSpPr>
        <p:grpSpPr>
          <a:xfrm>
            <a:off x="2982035" y="333657"/>
            <a:ext cx="1522562" cy="2720624"/>
            <a:chOff x="2982035" y="711779"/>
            <a:chExt cx="1522562" cy="2720624"/>
          </a:xfrm>
        </p:grpSpPr>
        <p:sp>
          <p:nvSpPr>
            <p:cNvPr id="74" name="Rechthoek 73">
              <a:extLst>
                <a:ext uri="{FF2B5EF4-FFF2-40B4-BE49-F238E27FC236}">
                  <a16:creationId xmlns:a16="http://schemas.microsoft.com/office/drawing/2014/main" id="{89554805-2883-7D37-FE43-18E2C0848AA4}"/>
                </a:ext>
              </a:extLst>
            </p:cNvPr>
            <p:cNvSpPr/>
            <p:nvPr/>
          </p:nvSpPr>
          <p:spPr>
            <a:xfrm>
              <a:off x="3425144" y="1270847"/>
              <a:ext cx="634482" cy="2161556"/>
            </a:xfrm>
            <a:prstGeom prst="rect">
              <a:avLst/>
            </a:prstGeom>
            <a:solidFill>
              <a:schemeClr val="accent2">
                <a:lumMod val="20000"/>
                <a:lumOff val="80000"/>
              </a:schemeClr>
            </a:solidFill>
            <a:ln w="381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5" name="Rechthoek 74">
              <a:extLst>
                <a:ext uri="{FF2B5EF4-FFF2-40B4-BE49-F238E27FC236}">
                  <a16:creationId xmlns:a16="http://schemas.microsoft.com/office/drawing/2014/main" id="{D7272283-106D-FC2E-DC10-2FF2AC184FC2}"/>
                </a:ext>
              </a:extLst>
            </p:cNvPr>
            <p:cNvSpPr/>
            <p:nvPr/>
          </p:nvSpPr>
          <p:spPr>
            <a:xfrm>
              <a:off x="3546555" y="1414961"/>
              <a:ext cx="106472" cy="1701672"/>
            </a:xfrm>
            <a:prstGeom prst="rect">
              <a:avLst/>
            </a:prstGeom>
            <a:solidFill>
              <a:schemeClr val="accent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76" name="Groep 75">
              <a:extLst>
                <a:ext uri="{FF2B5EF4-FFF2-40B4-BE49-F238E27FC236}">
                  <a16:creationId xmlns:a16="http://schemas.microsoft.com/office/drawing/2014/main" id="{B2B74938-0402-E03D-1919-E3565C2FBB32}"/>
                </a:ext>
              </a:extLst>
            </p:cNvPr>
            <p:cNvGrpSpPr/>
            <p:nvPr/>
          </p:nvGrpSpPr>
          <p:grpSpPr>
            <a:xfrm>
              <a:off x="3472660" y="1342676"/>
              <a:ext cx="536745" cy="1997960"/>
              <a:chOff x="4220359" y="3315270"/>
              <a:chExt cx="536745" cy="1997960"/>
            </a:xfrm>
          </p:grpSpPr>
          <p:sp>
            <p:nvSpPr>
              <p:cNvPr id="79" name="Rechthoek 78">
                <a:extLst>
                  <a:ext uri="{FF2B5EF4-FFF2-40B4-BE49-F238E27FC236}">
                    <a16:creationId xmlns:a16="http://schemas.microsoft.com/office/drawing/2014/main" id="{5CD5E434-6634-84F0-8C8A-D3FA4DCDDC07}"/>
                  </a:ext>
                </a:extLst>
              </p:cNvPr>
              <p:cNvSpPr/>
              <p:nvPr/>
            </p:nvSpPr>
            <p:spPr>
              <a:xfrm>
                <a:off x="4498572" y="3369210"/>
                <a:ext cx="133956" cy="1722274"/>
              </a:xfrm>
              <a:prstGeom prst="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0" name="Rechthoek: afgeronde hoeken 79">
                <a:extLst>
                  <a:ext uri="{FF2B5EF4-FFF2-40B4-BE49-F238E27FC236}">
                    <a16:creationId xmlns:a16="http://schemas.microsoft.com/office/drawing/2014/main" id="{14CFE8F2-2284-CC57-1BA4-70E3FFB1282F}"/>
                  </a:ext>
                </a:extLst>
              </p:cNvPr>
              <p:cNvSpPr/>
              <p:nvPr/>
            </p:nvSpPr>
            <p:spPr>
              <a:xfrm>
                <a:off x="4220617" y="5064873"/>
                <a:ext cx="536487" cy="248357"/>
              </a:xfrm>
              <a:prstGeom prst="roundRect">
                <a:avLst/>
              </a:prstGeom>
              <a:solidFill>
                <a:schemeClr val="accent2">
                  <a:lumMod val="60000"/>
                  <a:lumOff val="40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1" name="Rechthoek 80">
                <a:extLst>
                  <a:ext uri="{FF2B5EF4-FFF2-40B4-BE49-F238E27FC236}">
                    <a16:creationId xmlns:a16="http://schemas.microsoft.com/office/drawing/2014/main" id="{390795AE-5AA8-42B2-607E-F59FD8877967}"/>
                  </a:ext>
                </a:extLst>
              </p:cNvPr>
              <p:cNvSpPr/>
              <p:nvPr/>
            </p:nvSpPr>
            <p:spPr>
              <a:xfrm>
                <a:off x="4372359" y="3369209"/>
                <a:ext cx="73054" cy="1692147"/>
              </a:xfrm>
              <a:prstGeom prst="rect">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2" name="Rechthoek: afgeronde hoeken 81">
                <a:extLst>
                  <a:ext uri="{FF2B5EF4-FFF2-40B4-BE49-F238E27FC236}">
                    <a16:creationId xmlns:a16="http://schemas.microsoft.com/office/drawing/2014/main" id="{ED5BF0E8-4136-9CD2-78CA-D92F75477D61}"/>
                  </a:ext>
                </a:extLst>
              </p:cNvPr>
              <p:cNvSpPr/>
              <p:nvPr/>
            </p:nvSpPr>
            <p:spPr>
              <a:xfrm>
                <a:off x="4220359" y="3315270"/>
                <a:ext cx="536487" cy="248357"/>
              </a:xfrm>
              <a:prstGeom prst="roundRect">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sp>
          <p:nvSpPr>
            <p:cNvPr id="77" name="Rechthoek: afgeronde hoeken 76">
              <a:extLst>
                <a:ext uri="{FF2B5EF4-FFF2-40B4-BE49-F238E27FC236}">
                  <a16:creationId xmlns:a16="http://schemas.microsoft.com/office/drawing/2014/main" id="{609FD5DC-360A-D54A-E151-05ADE13529FC}"/>
                </a:ext>
              </a:extLst>
            </p:cNvPr>
            <p:cNvSpPr/>
            <p:nvPr/>
          </p:nvSpPr>
          <p:spPr>
            <a:xfrm>
              <a:off x="3474086" y="1519293"/>
              <a:ext cx="536487" cy="248357"/>
            </a:xfrm>
            <a:prstGeom prst="roundRect">
              <a:avLst/>
            </a:prstGeom>
            <a:solidFill>
              <a:schemeClr val="accent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8" name="Tekstvak 77">
              <a:extLst>
                <a:ext uri="{FF2B5EF4-FFF2-40B4-BE49-F238E27FC236}">
                  <a16:creationId xmlns:a16="http://schemas.microsoft.com/office/drawing/2014/main" id="{A22C8ACA-028C-9322-804B-B74169D475F7}"/>
                </a:ext>
              </a:extLst>
            </p:cNvPr>
            <p:cNvSpPr txBox="1"/>
            <p:nvPr/>
          </p:nvSpPr>
          <p:spPr>
            <a:xfrm>
              <a:off x="2982035" y="711779"/>
              <a:ext cx="1522562" cy="5693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050" b="0" i="1" u="none" strike="noStrike" kern="1200" cap="none" spc="0" normalizeH="0" baseline="0" noProof="0" dirty="0">
                  <a:ln>
                    <a:noFill/>
                  </a:ln>
                  <a:solidFill>
                    <a:schemeClr val="accent3"/>
                  </a:solidFill>
                  <a:effectLst/>
                  <a:uLnTx/>
                  <a:uFillTx/>
                  <a:latin typeface="Calibri" panose="020F0502020204030204"/>
                  <a:ea typeface="+mn-ea"/>
                  <a:cs typeface="+mn-cs"/>
                </a:rPr>
                <a:t>Nationaliteitstoets Kadaster </a:t>
              </a:r>
              <a:r>
                <a:rPr kumimoji="0" lang="nl-NL" sz="1000" b="0" i="1" u="none" strike="noStrike" kern="1200" cap="none" spc="0" normalizeH="0" baseline="0" noProof="0" dirty="0">
                  <a:ln>
                    <a:noFill/>
                  </a:ln>
                  <a:solidFill>
                    <a:schemeClr val="accent3"/>
                  </a:solidFill>
                  <a:effectLst/>
                  <a:uLnTx/>
                  <a:uFillTx/>
                  <a:latin typeface="Calibri" panose="020F0502020204030204"/>
                  <a:ea typeface="+mn-ea"/>
                  <a:cs typeface="+mn-cs"/>
                </a:rPr>
                <a:t>(voor verkrijger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000" b="0" i="1" u="none" strike="noStrike" kern="1200" cap="none" spc="0" normalizeH="0" baseline="0" noProof="0" dirty="0">
                  <a:ln>
                    <a:noFill/>
                  </a:ln>
                  <a:solidFill>
                    <a:schemeClr val="accent3"/>
                  </a:solidFill>
                  <a:effectLst/>
                  <a:uLnTx/>
                  <a:uFillTx/>
                  <a:latin typeface="Calibri" panose="020F0502020204030204"/>
                  <a:ea typeface="+mn-ea"/>
                  <a:cs typeface="+mn-cs"/>
                </a:rPr>
                <a:t>c.q. nieuwe eigenaar)</a:t>
              </a:r>
            </a:p>
          </p:txBody>
        </p:sp>
      </p:grpSp>
      <p:sp>
        <p:nvSpPr>
          <p:cNvPr id="84" name="Rechthoek 83">
            <a:extLst>
              <a:ext uri="{FF2B5EF4-FFF2-40B4-BE49-F238E27FC236}">
                <a16:creationId xmlns:a16="http://schemas.microsoft.com/office/drawing/2014/main" id="{346D98D3-7F0A-10AD-AD60-E31FC66E596D}"/>
              </a:ext>
            </a:extLst>
          </p:cNvPr>
          <p:cNvSpPr/>
          <p:nvPr/>
        </p:nvSpPr>
        <p:spPr>
          <a:xfrm>
            <a:off x="7063968" y="3071630"/>
            <a:ext cx="4083045" cy="198045"/>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100" dirty="0"/>
              <a:t>klantreis met ILT</a:t>
            </a:r>
          </a:p>
        </p:txBody>
      </p:sp>
      <p:sp>
        <p:nvSpPr>
          <p:cNvPr id="85" name="Rechthoek 84">
            <a:extLst>
              <a:ext uri="{FF2B5EF4-FFF2-40B4-BE49-F238E27FC236}">
                <a16:creationId xmlns:a16="http://schemas.microsoft.com/office/drawing/2014/main" id="{954D1359-BFA4-9BD1-FCA8-42B4CFA01777}"/>
              </a:ext>
            </a:extLst>
          </p:cNvPr>
          <p:cNvSpPr/>
          <p:nvPr/>
        </p:nvSpPr>
        <p:spPr>
          <a:xfrm>
            <a:off x="3396680" y="3092660"/>
            <a:ext cx="2616643" cy="177016"/>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100" dirty="0"/>
              <a:t>klantreis met Kadaster</a:t>
            </a:r>
          </a:p>
        </p:txBody>
      </p:sp>
      <p:sp>
        <p:nvSpPr>
          <p:cNvPr id="86" name="Rechthoek 85">
            <a:extLst>
              <a:ext uri="{FF2B5EF4-FFF2-40B4-BE49-F238E27FC236}">
                <a16:creationId xmlns:a16="http://schemas.microsoft.com/office/drawing/2014/main" id="{B85C6CB9-B18A-786A-0226-549463CACE67}"/>
              </a:ext>
            </a:extLst>
          </p:cNvPr>
          <p:cNvSpPr/>
          <p:nvPr/>
        </p:nvSpPr>
        <p:spPr>
          <a:xfrm>
            <a:off x="6418592" y="5909887"/>
            <a:ext cx="4083045" cy="198045"/>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100" dirty="0"/>
              <a:t>klantreis met ILT</a:t>
            </a:r>
          </a:p>
        </p:txBody>
      </p:sp>
      <p:sp>
        <p:nvSpPr>
          <p:cNvPr id="89" name="Tekstvak 88">
            <a:extLst>
              <a:ext uri="{FF2B5EF4-FFF2-40B4-BE49-F238E27FC236}">
                <a16:creationId xmlns:a16="http://schemas.microsoft.com/office/drawing/2014/main" id="{EBDDFA10-513B-0F26-A00E-2868AE47A68A}"/>
              </a:ext>
            </a:extLst>
          </p:cNvPr>
          <p:cNvSpPr txBox="1"/>
          <p:nvPr/>
        </p:nvSpPr>
        <p:spPr>
          <a:xfrm>
            <a:off x="7225710" y="158157"/>
            <a:ext cx="3977151" cy="430887"/>
          </a:xfrm>
          <a:prstGeom prst="rect">
            <a:avLst/>
          </a:prstGeom>
          <a:noFill/>
          <a:ln>
            <a:solidFill>
              <a:schemeClr val="tx2"/>
            </a:solidFill>
          </a:ln>
        </p:spPr>
        <p:txBody>
          <a:bodyPr wrap="square" rtlCol="0">
            <a:spAutoFit/>
          </a:bodyPr>
          <a:lstStyle/>
          <a:p>
            <a:r>
              <a:rPr lang="nl-NL" sz="1100" b="1" dirty="0">
                <a:solidFill>
                  <a:schemeClr val="tx2"/>
                </a:solidFill>
              </a:rPr>
              <a:t>Nationaliteitstoets</a:t>
            </a:r>
            <a:r>
              <a:rPr lang="nl-NL" sz="1100" dirty="0">
                <a:solidFill>
                  <a:schemeClr val="tx2"/>
                </a:solidFill>
              </a:rPr>
              <a:t> bij Kadaster ook bij levering en overgang in eigendom (i.c. voor nieuwe eigenaren)</a:t>
            </a:r>
          </a:p>
        </p:txBody>
      </p:sp>
      <p:sp>
        <p:nvSpPr>
          <p:cNvPr id="3" name="Tijdelijke aanduiding voor tekst 4">
            <a:extLst>
              <a:ext uri="{FF2B5EF4-FFF2-40B4-BE49-F238E27FC236}">
                <a16:creationId xmlns:a16="http://schemas.microsoft.com/office/drawing/2014/main" id="{0033A4F5-0B4E-AD0F-C6B7-080745A386AC}"/>
              </a:ext>
            </a:extLst>
          </p:cNvPr>
          <p:cNvSpPr txBox="1">
            <a:spLocks/>
          </p:cNvSpPr>
          <p:nvPr/>
        </p:nvSpPr>
        <p:spPr>
          <a:xfrm>
            <a:off x="148375" y="45298"/>
            <a:ext cx="6076080" cy="88891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nl-NL" sz="1200" dirty="0">
                <a:solidFill>
                  <a:schemeClr val="accent1">
                    <a:lumMod val="40000"/>
                    <a:lumOff val="60000"/>
                  </a:schemeClr>
                </a:solidFill>
              </a:rPr>
              <a:t>Klantreizen:</a:t>
            </a:r>
            <a:r>
              <a:rPr lang="nl-NL" sz="1600" dirty="0">
                <a:solidFill>
                  <a:schemeClr val="accent1">
                    <a:lumMod val="40000"/>
                    <a:lumOff val="60000"/>
                  </a:schemeClr>
                </a:solidFill>
              </a:rPr>
              <a:t> Eigenaar – Notaris – ILT – Kadaster</a:t>
            </a:r>
          </a:p>
        </p:txBody>
      </p:sp>
      <p:grpSp>
        <p:nvGrpSpPr>
          <p:cNvPr id="96" name="Groep 95">
            <a:extLst>
              <a:ext uri="{FF2B5EF4-FFF2-40B4-BE49-F238E27FC236}">
                <a16:creationId xmlns:a16="http://schemas.microsoft.com/office/drawing/2014/main" id="{FC12B021-23D8-7FFD-F4B8-735520A1BCD3}"/>
              </a:ext>
            </a:extLst>
          </p:cNvPr>
          <p:cNvGrpSpPr/>
          <p:nvPr/>
        </p:nvGrpSpPr>
        <p:grpSpPr>
          <a:xfrm>
            <a:off x="2361152" y="3213263"/>
            <a:ext cx="5506643" cy="1025515"/>
            <a:chOff x="2361152" y="3460913"/>
            <a:chExt cx="5506643" cy="1025515"/>
          </a:xfrm>
        </p:grpSpPr>
        <p:sp>
          <p:nvSpPr>
            <p:cNvPr id="5" name="Tekstvak 4">
              <a:extLst>
                <a:ext uri="{FF2B5EF4-FFF2-40B4-BE49-F238E27FC236}">
                  <a16:creationId xmlns:a16="http://schemas.microsoft.com/office/drawing/2014/main" id="{F743B81B-A5C6-8BCB-DAE3-0BE1DB753ACF}"/>
                </a:ext>
              </a:extLst>
            </p:cNvPr>
            <p:cNvSpPr txBox="1"/>
            <p:nvPr/>
          </p:nvSpPr>
          <p:spPr>
            <a:xfrm>
              <a:off x="3379326" y="3460913"/>
              <a:ext cx="1834156" cy="338554"/>
            </a:xfrm>
            <a:prstGeom prst="rect">
              <a:avLst/>
            </a:prstGeom>
            <a:noFill/>
          </p:spPr>
          <p:txBody>
            <a:bodyPr wrap="none" rtlCol="0">
              <a:spAutoFit/>
            </a:bodyPr>
            <a:lstStyle/>
            <a:p>
              <a:r>
                <a:rPr lang="nl-NL" sz="800" dirty="0"/>
                <a:t>Aanvraag Nationaliteitstoets</a:t>
              </a:r>
            </a:p>
            <a:p>
              <a:r>
                <a:rPr lang="nl-NL" sz="800" dirty="0">
                  <a:sym typeface="Wingdings" panose="05000000000000000000" pitchFamily="2" charset="2"/>
                </a:rPr>
                <a:t> Mededeling Nationaliteit Rnz</a:t>
              </a:r>
              <a:endParaRPr lang="nl-NL" sz="800" dirty="0"/>
            </a:p>
          </p:txBody>
        </p:sp>
        <p:sp>
          <p:nvSpPr>
            <p:cNvPr id="88" name="Tekstvak 87">
              <a:extLst>
                <a:ext uri="{FF2B5EF4-FFF2-40B4-BE49-F238E27FC236}">
                  <a16:creationId xmlns:a16="http://schemas.microsoft.com/office/drawing/2014/main" id="{A34FCE4B-47BA-F2A8-8B41-5A3D5702CFD2}"/>
                </a:ext>
              </a:extLst>
            </p:cNvPr>
            <p:cNvSpPr txBox="1"/>
            <p:nvPr/>
          </p:nvSpPr>
          <p:spPr>
            <a:xfrm>
              <a:off x="4258304" y="3708580"/>
              <a:ext cx="3408305" cy="584775"/>
            </a:xfrm>
            <a:prstGeom prst="rect">
              <a:avLst/>
            </a:prstGeom>
            <a:noFill/>
          </p:spPr>
          <p:txBody>
            <a:bodyPr wrap="none" rtlCol="0">
              <a:spAutoFit/>
            </a:bodyPr>
            <a:lstStyle/>
            <a:p>
              <a:r>
                <a:rPr lang="nl-NL" sz="800" dirty="0"/>
                <a:t>Verzoek tot inschrijving levering/overgang eigendom zeeschip</a:t>
              </a:r>
            </a:p>
            <a:p>
              <a:pPr marL="171450" indent="-171450">
                <a:buFont typeface="Wingdings" panose="05000000000000000000" pitchFamily="2" charset="2"/>
                <a:buChar char="à"/>
              </a:pPr>
              <a:r>
                <a:rPr lang="nl-NL" sz="800" dirty="0">
                  <a:sym typeface="Wingdings" panose="05000000000000000000" pitchFamily="2" charset="2"/>
                </a:rPr>
                <a:t>Bewijs van Ontvangst (aanbieder = notaris)</a:t>
              </a:r>
            </a:p>
            <a:p>
              <a:pPr marL="171450" indent="-171450">
                <a:buFont typeface="Wingdings" panose="05000000000000000000" pitchFamily="2" charset="2"/>
                <a:buChar char="à"/>
              </a:pPr>
              <a:r>
                <a:rPr lang="nl-NL" sz="800" dirty="0">
                  <a:sym typeface="Wingdings" panose="05000000000000000000" pitchFamily="2" charset="2"/>
                </a:rPr>
                <a:t>Bewijs van Inschrijving (aanbieder = notaris)</a:t>
              </a:r>
            </a:p>
            <a:p>
              <a:pPr marL="171450" indent="-171450">
                <a:buFont typeface="Wingdings" panose="05000000000000000000" pitchFamily="2" charset="2"/>
                <a:buChar char="à"/>
              </a:pPr>
              <a:r>
                <a:rPr lang="nl-NL" sz="800" dirty="0">
                  <a:sym typeface="Wingdings" panose="05000000000000000000" pitchFamily="2" charset="2"/>
                </a:rPr>
                <a:t>Kennisgevingen (belanghebbenden)</a:t>
              </a:r>
              <a:endParaRPr lang="nl-NL" sz="800" dirty="0"/>
            </a:p>
          </p:txBody>
        </p:sp>
        <p:sp>
          <p:nvSpPr>
            <p:cNvPr id="90" name="Tekstvak 89">
              <a:extLst>
                <a:ext uri="{FF2B5EF4-FFF2-40B4-BE49-F238E27FC236}">
                  <a16:creationId xmlns:a16="http://schemas.microsoft.com/office/drawing/2014/main" id="{34266135-6386-C0A3-9827-203899E6AA20}"/>
                </a:ext>
              </a:extLst>
            </p:cNvPr>
            <p:cNvSpPr txBox="1"/>
            <p:nvPr/>
          </p:nvSpPr>
          <p:spPr>
            <a:xfrm>
              <a:off x="5018938" y="4270984"/>
              <a:ext cx="2848857" cy="215444"/>
            </a:xfrm>
            <a:prstGeom prst="rect">
              <a:avLst/>
            </a:prstGeom>
            <a:noFill/>
          </p:spPr>
          <p:txBody>
            <a:bodyPr wrap="none" rtlCol="0">
              <a:spAutoFit/>
            </a:bodyPr>
            <a:lstStyle/>
            <a:p>
              <a:r>
                <a:rPr lang="nl-NL" sz="800" dirty="0">
                  <a:sym typeface="Wingdings" panose="05000000000000000000" pitchFamily="2" charset="2"/>
                </a:rPr>
                <a:t> </a:t>
              </a:r>
              <a:r>
                <a:rPr lang="nl-NL" sz="800" dirty="0"/>
                <a:t>Melding levering of overgang eigendom zeeschip</a:t>
              </a:r>
            </a:p>
          </p:txBody>
        </p:sp>
        <p:sp>
          <p:nvSpPr>
            <p:cNvPr id="93" name="Tekstvak 92">
              <a:extLst>
                <a:ext uri="{FF2B5EF4-FFF2-40B4-BE49-F238E27FC236}">
                  <a16:creationId xmlns:a16="http://schemas.microsoft.com/office/drawing/2014/main" id="{B8EB2763-8ABA-3B5E-70B4-CFB18F091A1E}"/>
                </a:ext>
              </a:extLst>
            </p:cNvPr>
            <p:cNvSpPr txBox="1"/>
            <p:nvPr/>
          </p:nvSpPr>
          <p:spPr>
            <a:xfrm>
              <a:off x="2361152" y="3483252"/>
              <a:ext cx="1035861" cy="369332"/>
            </a:xfrm>
            <a:prstGeom prst="rect">
              <a:avLst/>
            </a:prstGeom>
            <a:noFill/>
          </p:spPr>
          <p:txBody>
            <a:bodyPr wrap="none" rtlCol="0">
              <a:spAutoFit/>
            </a:bodyPr>
            <a:lstStyle/>
            <a:p>
              <a:r>
                <a:rPr lang="nl-NL" sz="900" dirty="0"/>
                <a:t>communicatie </a:t>
              </a:r>
            </a:p>
            <a:p>
              <a:r>
                <a:rPr lang="nl-NL" sz="900" dirty="0"/>
                <a:t>over en weer</a:t>
              </a:r>
            </a:p>
          </p:txBody>
        </p:sp>
      </p:grpSp>
      <p:sp>
        <p:nvSpPr>
          <p:cNvPr id="87" name="Rechthoek 86">
            <a:extLst>
              <a:ext uri="{FF2B5EF4-FFF2-40B4-BE49-F238E27FC236}">
                <a16:creationId xmlns:a16="http://schemas.microsoft.com/office/drawing/2014/main" id="{F647AA21-5304-FF79-2819-C05980F1B5F2}"/>
              </a:ext>
            </a:extLst>
          </p:cNvPr>
          <p:cNvSpPr/>
          <p:nvPr/>
        </p:nvSpPr>
        <p:spPr>
          <a:xfrm>
            <a:off x="3381952" y="5901000"/>
            <a:ext cx="2616643" cy="177016"/>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100" dirty="0"/>
              <a:t>klantreis met Kadaster</a:t>
            </a:r>
          </a:p>
        </p:txBody>
      </p:sp>
      <p:grpSp>
        <p:nvGrpSpPr>
          <p:cNvPr id="98" name="Groep 97">
            <a:extLst>
              <a:ext uri="{FF2B5EF4-FFF2-40B4-BE49-F238E27FC236}">
                <a16:creationId xmlns:a16="http://schemas.microsoft.com/office/drawing/2014/main" id="{086740C2-AC5C-A6D8-302C-03D8A0A8CB67}"/>
              </a:ext>
            </a:extLst>
          </p:cNvPr>
          <p:cNvGrpSpPr/>
          <p:nvPr/>
        </p:nvGrpSpPr>
        <p:grpSpPr>
          <a:xfrm>
            <a:off x="2332229" y="6051725"/>
            <a:ext cx="4374358" cy="834998"/>
            <a:chOff x="2332229" y="6051725"/>
            <a:chExt cx="4374358" cy="834998"/>
          </a:xfrm>
        </p:grpSpPr>
        <p:sp>
          <p:nvSpPr>
            <p:cNvPr id="91" name="Tekstvak 90">
              <a:extLst>
                <a:ext uri="{FF2B5EF4-FFF2-40B4-BE49-F238E27FC236}">
                  <a16:creationId xmlns:a16="http://schemas.microsoft.com/office/drawing/2014/main" id="{C638E67D-390E-CF2E-0CE9-EF5A600143C3}"/>
                </a:ext>
              </a:extLst>
            </p:cNvPr>
            <p:cNvSpPr txBox="1"/>
            <p:nvPr/>
          </p:nvSpPr>
          <p:spPr>
            <a:xfrm>
              <a:off x="3297471" y="6051725"/>
              <a:ext cx="2468946" cy="692497"/>
            </a:xfrm>
            <a:prstGeom prst="rect">
              <a:avLst/>
            </a:prstGeom>
            <a:noFill/>
          </p:spPr>
          <p:txBody>
            <a:bodyPr wrap="none" rtlCol="0">
              <a:spAutoFit/>
            </a:bodyPr>
            <a:lstStyle/>
            <a:p>
              <a:r>
                <a:rPr lang="nl-NL" sz="800" dirty="0"/>
                <a:t>Verzoek tot inschrijving doorhaling zeeschip</a:t>
              </a:r>
            </a:p>
            <a:p>
              <a:r>
                <a:rPr lang="nl-NL" sz="700" dirty="0"/>
                <a:t>(voorzien van een beschikking van de Rechtbank)</a:t>
              </a:r>
            </a:p>
            <a:p>
              <a:pPr marL="171450" indent="-171450">
                <a:buFont typeface="Wingdings" panose="05000000000000000000" pitchFamily="2" charset="2"/>
                <a:buChar char="à"/>
              </a:pPr>
              <a:r>
                <a:rPr lang="nl-NL" sz="800" dirty="0">
                  <a:sym typeface="Wingdings" panose="05000000000000000000" pitchFamily="2" charset="2"/>
                </a:rPr>
                <a:t>Bewijs van Inschrijving (aanbieder)</a:t>
              </a:r>
            </a:p>
            <a:p>
              <a:pPr marL="171450" indent="-171450">
                <a:buFont typeface="Wingdings" panose="05000000000000000000" pitchFamily="2" charset="2"/>
                <a:buChar char="à"/>
              </a:pPr>
              <a:r>
                <a:rPr lang="nl-NL" sz="800" dirty="0">
                  <a:sym typeface="Wingdings" panose="05000000000000000000" pitchFamily="2" charset="2"/>
                </a:rPr>
                <a:t>Kennisgevingen (belanghebbenden)</a:t>
              </a:r>
            </a:p>
            <a:p>
              <a:pPr marL="171450" indent="-171450">
                <a:buFont typeface="Wingdings" panose="05000000000000000000" pitchFamily="2" charset="2"/>
                <a:buChar char="à"/>
              </a:pPr>
              <a:r>
                <a:rPr lang="nl-NL" sz="800" dirty="0">
                  <a:sym typeface="Wingdings" panose="05000000000000000000" pitchFamily="2" charset="2"/>
                </a:rPr>
                <a:t>Certificate of Deletion</a:t>
              </a:r>
              <a:endParaRPr lang="nl-NL" sz="800" dirty="0"/>
            </a:p>
          </p:txBody>
        </p:sp>
        <p:sp>
          <p:nvSpPr>
            <p:cNvPr id="92" name="Tekstvak 91">
              <a:extLst>
                <a:ext uri="{FF2B5EF4-FFF2-40B4-BE49-F238E27FC236}">
                  <a16:creationId xmlns:a16="http://schemas.microsoft.com/office/drawing/2014/main" id="{85105946-7BA9-F74C-CF99-8127CD40E0FC}"/>
                </a:ext>
              </a:extLst>
            </p:cNvPr>
            <p:cNvSpPr txBox="1"/>
            <p:nvPr/>
          </p:nvSpPr>
          <p:spPr>
            <a:xfrm>
              <a:off x="4058105" y="6671279"/>
              <a:ext cx="2648482" cy="215444"/>
            </a:xfrm>
            <a:prstGeom prst="rect">
              <a:avLst/>
            </a:prstGeom>
            <a:noFill/>
          </p:spPr>
          <p:txBody>
            <a:bodyPr wrap="none" rtlCol="0">
              <a:spAutoFit/>
            </a:bodyPr>
            <a:lstStyle/>
            <a:p>
              <a:r>
                <a:rPr lang="nl-NL" sz="800" dirty="0">
                  <a:sym typeface="Wingdings" panose="05000000000000000000" pitchFamily="2" charset="2"/>
                </a:rPr>
                <a:t> </a:t>
              </a:r>
              <a:r>
                <a:rPr lang="nl-NL" sz="800" dirty="0"/>
                <a:t>Melding Doorhaling teboekgesteld zeeschip</a:t>
              </a:r>
            </a:p>
          </p:txBody>
        </p:sp>
        <p:sp>
          <p:nvSpPr>
            <p:cNvPr id="94" name="Tekstvak 93">
              <a:extLst>
                <a:ext uri="{FF2B5EF4-FFF2-40B4-BE49-F238E27FC236}">
                  <a16:creationId xmlns:a16="http://schemas.microsoft.com/office/drawing/2014/main" id="{F242479D-AFFD-72EE-D83A-632208293AAC}"/>
                </a:ext>
              </a:extLst>
            </p:cNvPr>
            <p:cNvSpPr txBox="1"/>
            <p:nvPr/>
          </p:nvSpPr>
          <p:spPr>
            <a:xfrm>
              <a:off x="2332229" y="6083295"/>
              <a:ext cx="1035861" cy="369332"/>
            </a:xfrm>
            <a:prstGeom prst="rect">
              <a:avLst/>
            </a:prstGeom>
            <a:noFill/>
          </p:spPr>
          <p:txBody>
            <a:bodyPr wrap="none" rtlCol="0">
              <a:spAutoFit/>
            </a:bodyPr>
            <a:lstStyle/>
            <a:p>
              <a:r>
                <a:rPr lang="nl-NL" sz="900" dirty="0"/>
                <a:t>communicatie </a:t>
              </a:r>
            </a:p>
            <a:p>
              <a:r>
                <a:rPr lang="nl-NL" sz="900" dirty="0"/>
                <a:t>over en weer</a:t>
              </a:r>
            </a:p>
          </p:txBody>
        </p:sp>
      </p:grpSp>
      <p:sp>
        <p:nvSpPr>
          <p:cNvPr id="99" name="Rechthoek 98">
            <a:extLst>
              <a:ext uri="{FF2B5EF4-FFF2-40B4-BE49-F238E27FC236}">
                <a16:creationId xmlns:a16="http://schemas.microsoft.com/office/drawing/2014/main" id="{88C05AC5-3898-323E-1712-AD47D79FDDB3}"/>
              </a:ext>
            </a:extLst>
          </p:cNvPr>
          <p:cNvSpPr/>
          <p:nvPr/>
        </p:nvSpPr>
        <p:spPr>
          <a:xfrm>
            <a:off x="8139165" y="3427313"/>
            <a:ext cx="3986205" cy="1210557"/>
          </a:xfrm>
          <a:prstGeom prst="rect">
            <a:avLst/>
          </a:prstGeom>
          <a:solidFill>
            <a:schemeClr val="accent1">
              <a:lumMod val="60000"/>
              <a:lumOff val="40000"/>
            </a:schemeClr>
          </a:solidFill>
          <a:ln w="38100">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nl-NL" sz="1100" b="1" dirty="0"/>
              <a:t>Bij behoud inschrijving Vlagregister </a:t>
            </a:r>
          </a:p>
          <a:p>
            <a:r>
              <a:rPr lang="nl-NL" sz="1000" dirty="0"/>
              <a:t>goed gecoördineerd wijzigen registratie in Vlagregister </a:t>
            </a:r>
          </a:p>
          <a:p>
            <a:r>
              <a:rPr lang="nl-NL" sz="1000" dirty="0"/>
              <a:t>en verstrekken gewijzigde zeebrief aan nieuwe eigenaar</a:t>
            </a:r>
          </a:p>
          <a:p>
            <a:endParaRPr lang="nl-NL" sz="1000" b="1" dirty="0"/>
          </a:p>
          <a:p>
            <a:r>
              <a:rPr lang="nl-NL" sz="900" b="1" dirty="0"/>
              <a:t>Bij alle eigenaren verkopen en nieuwe eigenaren kopen</a:t>
            </a:r>
            <a:r>
              <a:rPr lang="nl-NL" sz="900" dirty="0"/>
              <a:t>, </a:t>
            </a:r>
          </a:p>
          <a:p>
            <a:r>
              <a:rPr lang="nl-NL" sz="900" dirty="0"/>
              <a:t>dan bij ILT voor de ‘overgang’ een Voorlopige zeebrief aanvragen</a:t>
            </a:r>
          </a:p>
        </p:txBody>
      </p:sp>
      <p:sp>
        <p:nvSpPr>
          <p:cNvPr id="100" name="Rechthoek 99">
            <a:extLst>
              <a:ext uri="{FF2B5EF4-FFF2-40B4-BE49-F238E27FC236}">
                <a16:creationId xmlns:a16="http://schemas.microsoft.com/office/drawing/2014/main" id="{E9607C4F-EE56-2232-B3CE-910EE10912A8}"/>
              </a:ext>
            </a:extLst>
          </p:cNvPr>
          <p:cNvSpPr/>
          <p:nvPr/>
        </p:nvSpPr>
        <p:spPr>
          <a:xfrm>
            <a:off x="7392146" y="6212056"/>
            <a:ext cx="4710365" cy="541893"/>
          </a:xfrm>
          <a:prstGeom prst="rect">
            <a:avLst/>
          </a:prstGeom>
          <a:solidFill>
            <a:schemeClr val="accent1">
              <a:lumMod val="60000"/>
              <a:lumOff val="40000"/>
            </a:schemeClr>
          </a:solidFill>
          <a:ln w="38100">
            <a:solidFill>
              <a:schemeClr val="accent1">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nl-NL" sz="1100" b="1" dirty="0"/>
              <a:t>Bij doorhaling </a:t>
            </a:r>
          </a:p>
          <a:p>
            <a:r>
              <a:rPr lang="nl-NL" sz="1000" dirty="0"/>
              <a:t>Inleveren zeebrief en beëindigen inschrijving vlagregister na terugreis</a:t>
            </a:r>
          </a:p>
        </p:txBody>
      </p:sp>
      <p:sp>
        <p:nvSpPr>
          <p:cNvPr id="83" name="Tekstvak 82">
            <a:extLst>
              <a:ext uri="{FF2B5EF4-FFF2-40B4-BE49-F238E27FC236}">
                <a16:creationId xmlns:a16="http://schemas.microsoft.com/office/drawing/2014/main" id="{E1D6543B-30B8-4E01-7A13-AE11603CD069}"/>
              </a:ext>
            </a:extLst>
          </p:cNvPr>
          <p:cNvSpPr txBox="1"/>
          <p:nvPr/>
        </p:nvSpPr>
        <p:spPr>
          <a:xfrm>
            <a:off x="6388575" y="1217476"/>
            <a:ext cx="763351"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100" b="1" i="0" u="none" strike="noStrike" kern="1200" cap="none" spc="0" normalizeH="0" baseline="0" noProof="0" dirty="0">
                <a:ln>
                  <a:noFill/>
                </a:ln>
                <a:solidFill>
                  <a:srgbClr val="4472C4"/>
                </a:solidFill>
                <a:effectLst/>
                <a:uLnTx/>
                <a:uFillTx/>
                <a:latin typeface="Calibri" panose="020F0502020204030204"/>
                <a:ea typeface="+mn-ea"/>
                <a:cs typeface="+mn-cs"/>
              </a:rPr>
              <a:t>Verkrijger</a:t>
            </a:r>
          </a:p>
        </p:txBody>
      </p:sp>
      <p:sp>
        <p:nvSpPr>
          <p:cNvPr id="95" name="Lachebekje 94">
            <a:extLst>
              <a:ext uri="{FF2B5EF4-FFF2-40B4-BE49-F238E27FC236}">
                <a16:creationId xmlns:a16="http://schemas.microsoft.com/office/drawing/2014/main" id="{CCD31AA3-38F1-38A3-56B8-E001BE63E4D6}"/>
              </a:ext>
            </a:extLst>
          </p:cNvPr>
          <p:cNvSpPr/>
          <p:nvPr/>
        </p:nvSpPr>
        <p:spPr>
          <a:xfrm>
            <a:off x="6569335" y="1416248"/>
            <a:ext cx="280932" cy="261610"/>
          </a:xfrm>
          <a:prstGeom prst="smileyFac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7" name="Lachebekje 96">
            <a:extLst>
              <a:ext uri="{FF2B5EF4-FFF2-40B4-BE49-F238E27FC236}">
                <a16:creationId xmlns:a16="http://schemas.microsoft.com/office/drawing/2014/main" id="{751D9186-235E-D1F9-E547-D68D16B5EFA9}"/>
              </a:ext>
            </a:extLst>
          </p:cNvPr>
          <p:cNvSpPr/>
          <p:nvPr/>
        </p:nvSpPr>
        <p:spPr>
          <a:xfrm>
            <a:off x="6574463" y="976274"/>
            <a:ext cx="280932" cy="261610"/>
          </a:xfrm>
          <a:prstGeom prst="smileyFace">
            <a:avLst/>
          </a:prstGeom>
          <a:solidFill>
            <a:schemeClr val="accent4">
              <a:lumMod val="75000"/>
            </a:schemeClr>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1" name="Tekstvak 100">
            <a:extLst>
              <a:ext uri="{FF2B5EF4-FFF2-40B4-BE49-F238E27FC236}">
                <a16:creationId xmlns:a16="http://schemas.microsoft.com/office/drawing/2014/main" id="{60EB3B21-C69B-6965-863F-85FEC31FC78E}"/>
              </a:ext>
            </a:extLst>
          </p:cNvPr>
          <p:cNvSpPr txBox="1"/>
          <p:nvPr/>
        </p:nvSpPr>
        <p:spPr>
          <a:xfrm>
            <a:off x="6513170" y="761920"/>
            <a:ext cx="389850"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100" b="1" i="0" u="none" strike="noStrike" kern="1200" cap="none" spc="0" normalizeH="0" baseline="0" noProof="0" dirty="0">
                <a:ln>
                  <a:noFill/>
                </a:ln>
                <a:solidFill>
                  <a:srgbClr val="FFC000">
                    <a:lumMod val="75000"/>
                  </a:srgbClr>
                </a:solidFill>
                <a:effectLst/>
                <a:uLnTx/>
                <a:uFillTx/>
                <a:latin typeface="Calibri" panose="020F0502020204030204"/>
                <a:ea typeface="+mn-ea"/>
                <a:cs typeface="+mn-cs"/>
              </a:rPr>
              <a:t>RDI</a:t>
            </a:r>
          </a:p>
        </p:txBody>
      </p:sp>
    </p:spTree>
    <p:extLst>
      <p:ext uri="{BB962C8B-B14F-4D97-AF65-F5344CB8AC3E}">
        <p14:creationId xmlns:p14="http://schemas.microsoft.com/office/powerpoint/2010/main" val="1748780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96"/>
                                        </p:tgtEl>
                                        <p:attrNameLst>
                                          <p:attrName>style.visibility</p:attrName>
                                        </p:attrNameLst>
                                      </p:cBhvr>
                                      <p:to>
                                        <p:strVal val="visible"/>
                                      </p:to>
                                    </p:set>
                                    <p:animEffect transition="in" filter="barn(inVertical)">
                                      <p:cBhvr>
                                        <p:cTn id="19" dur="500"/>
                                        <p:tgtEl>
                                          <p:spTgt spid="96"/>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56"/>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6" presetClass="entr" presetSubtype="16" fill="hold" grpId="0" nodeType="clickEffect">
                                  <p:stCondLst>
                                    <p:cond delay="0"/>
                                  </p:stCondLst>
                                  <p:childTnLst>
                                    <p:set>
                                      <p:cBhvr>
                                        <p:cTn id="27" dur="1" fill="hold">
                                          <p:stCondLst>
                                            <p:cond delay="0"/>
                                          </p:stCondLst>
                                        </p:cTn>
                                        <p:tgtEl>
                                          <p:spTgt spid="99"/>
                                        </p:tgtEl>
                                        <p:attrNameLst>
                                          <p:attrName>style.visibility</p:attrName>
                                        </p:attrNameLst>
                                      </p:cBhvr>
                                      <p:to>
                                        <p:strVal val="visible"/>
                                      </p:to>
                                    </p:set>
                                    <p:animEffect transition="in" filter="circle(in)">
                                      <p:cBhvr>
                                        <p:cTn id="28" dur="2000"/>
                                        <p:tgtEl>
                                          <p:spTgt spid="99"/>
                                        </p:tgtEl>
                                      </p:cBhvr>
                                    </p:animEffec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8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8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4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7"/>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6" presetClass="entr" presetSubtype="21" fill="hold" nodeType="clickEffect">
                                  <p:stCondLst>
                                    <p:cond delay="0"/>
                                  </p:stCondLst>
                                  <p:childTnLst>
                                    <p:set>
                                      <p:cBhvr>
                                        <p:cTn id="48" dur="1" fill="hold">
                                          <p:stCondLst>
                                            <p:cond delay="0"/>
                                          </p:stCondLst>
                                        </p:cTn>
                                        <p:tgtEl>
                                          <p:spTgt spid="98"/>
                                        </p:tgtEl>
                                        <p:attrNameLst>
                                          <p:attrName>style.visibility</p:attrName>
                                        </p:attrNameLst>
                                      </p:cBhvr>
                                      <p:to>
                                        <p:strVal val="visible"/>
                                      </p:to>
                                    </p:set>
                                    <p:animEffect transition="in" filter="barn(inVertical)">
                                      <p:cBhvr>
                                        <p:cTn id="49" dur="500"/>
                                        <p:tgtEl>
                                          <p:spTgt spid="98"/>
                                        </p:tgtEl>
                                      </p:cBhvr>
                                    </p:animEffec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nodeType="clickEffect">
                                  <p:stCondLst>
                                    <p:cond delay="0"/>
                                  </p:stCondLst>
                                  <p:childTnLst>
                                    <p:set>
                                      <p:cBhvr>
                                        <p:cTn id="53" dur="1" fill="hold">
                                          <p:stCondLst>
                                            <p:cond delay="0"/>
                                          </p:stCondLst>
                                        </p:cTn>
                                        <p:tgtEl>
                                          <p:spTgt spid="45"/>
                                        </p:tgtEl>
                                        <p:attrNameLst>
                                          <p:attrName>style.visibility</p:attrName>
                                        </p:attrNameLst>
                                      </p:cBhvr>
                                      <p:to>
                                        <p:strVal val="visible"/>
                                      </p:to>
                                    </p:set>
                                  </p:childTnLst>
                                </p:cTn>
                              </p:par>
                            </p:childTnLst>
                          </p:cTn>
                        </p:par>
                      </p:childTnLst>
                    </p:cTn>
                  </p:par>
                  <p:par>
                    <p:cTn id="54" fill="hold">
                      <p:stCondLst>
                        <p:cond delay="indefinite"/>
                      </p:stCondLst>
                      <p:childTnLst>
                        <p:par>
                          <p:cTn id="55" fill="hold">
                            <p:stCondLst>
                              <p:cond delay="0"/>
                            </p:stCondLst>
                            <p:childTnLst>
                              <p:par>
                                <p:cTn id="56" presetID="6" presetClass="entr" presetSubtype="16" fill="hold" grpId="0" nodeType="clickEffect">
                                  <p:stCondLst>
                                    <p:cond delay="0"/>
                                  </p:stCondLst>
                                  <p:childTnLst>
                                    <p:set>
                                      <p:cBhvr>
                                        <p:cTn id="57" dur="1" fill="hold">
                                          <p:stCondLst>
                                            <p:cond delay="0"/>
                                          </p:stCondLst>
                                        </p:cTn>
                                        <p:tgtEl>
                                          <p:spTgt spid="100"/>
                                        </p:tgtEl>
                                        <p:attrNameLst>
                                          <p:attrName>style.visibility</p:attrName>
                                        </p:attrNameLst>
                                      </p:cBhvr>
                                      <p:to>
                                        <p:strVal val="visible"/>
                                      </p:to>
                                    </p:set>
                                    <p:animEffect transition="in" filter="circle(in)">
                                      <p:cBhvr>
                                        <p:cTn id="58" dur="2000"/>
                                        <p:tgtEl>
                                          <p:spTgt spid="1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 grpId="0" animBg="1"/>
      <p:bldP spid="87" grpId="0" animBg="1"/>
      <p:bldP spid="99" grpId="0" animBg="1"/>
      <p:bldP spid="10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BCCB1F-4582-7E1C-E931-F5923A6F6CDD}"/>
            </a:ext>
          </a:extLst>
        </p:cNvPr>
        <p:cNvGrpSpPr/>
        <p:nvPr/>
      </p:nvGrpSpPr>
      <p:grpSpPr>
        <a:xfrm>
          <a:off x="0" y="0"/>
          <a:ext cx="0" cy="0"/>
          <a:chOff x="0" y="0"/>
          <a:chExt cx="0" cy="0"/>
        </a:xfrm>
      </p:grpSpPr>
      <p:sp>
        <p:nvSpPr>
          <p:cNvPr id="7" name="Tekstvak 6">
            <a:extLst>
              <a:ext uri="{FF2B5EF4-FFF2-40B4-BE49-F238E27FC236}">
                <a16:creationId xmlns:a16="http://schemas.microsoft.com/office/drawing/2014/main" id="{4EE97ECC-B9AB-8EB0-7495-43A9376B23C6}"/>
              </a:ext>
            </a:extLst>
          </p:cNvPr>
          <p:cNvSpPr txBox="1"/>
          <p:nvPr/>
        </p:nvSpPr>
        <p:spPr>
          <a:xfrm>
            <a:off x="190193" y="1029161"/>
            <a:ext cx="3441007" cy="677108"/>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2000" b="1" i="0" u="none" strike="noStrike" kern="1200" cap="none" spc="0" normalizeH="0" baseline="0" noProof="0" dirty="0">
                <a:ln>
                  <a:noFill/>
                </a:ln>
                <a:solidFill>
                  <a:prstClr val="black"/>
                </a:solidFill>
                <a:effectLst/>
                <a:uLnTx/>
                <a:uFillTx/>
                <a:latin typeface="Calibri" panose="020F0502020204030204"/>
                <a:ea typeface="+mn-ea"/>
                <a:cs typeface="+mn-cs"/>
              </a:rPr>
              <a:t>Van binnenvaart naar zeevaart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b="0" i="0" u="none" strike="noStrike" kern="1200" cap="none" spc="0" normalizeH="0" baseline="0" noProof="0" dirty="0">
                <a:ln>
                  <a:noFill/>
                </a:ln>
                <a:solidFill>
                  <a:prstClr val="black"/>
                </a:solidFill>
                <a:effectLst/>
                <a:uLnTx/>
                <a:uFillTx/>
                <a:latin typeface="Calibri" panose="020F0502020204030204"/>
                <a:ea typeface="+mn-ea"/>
                <a:cs typeface="+mn-cs"/>
              </a:rPr>
              <a:t>B-brandmerk wordt Z-brandmerk</a:t>
            </a:r>
            <a:endParaRPr kumimoji="0" lang="nl-NL"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6" name="Tekstvak 95">
            <a:extLst>
              <a:ext uri="{FF2B5EF4-FFF2-40B4-BE49-F238E27FC236}">
                <a16:creationId xmlns:a16="http://schemas.microsoft.com/office/drawing/2014/main" id="{39E33624-F042-253D-6B46-D5A7ACDBD9DA}"/>
              </a:ext>
            </a:extLst>
          </p:cNvPr>
          <p:cNvSpPr txBox="1"/>
          <p:nvPr/>
        </p:nvSpPr>
        <p:spPr>
          <a:xfrm>
            <a:off x="1459632" y="1969142"/>
            <a:ext cx="689612"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100" b="1" i="0" u="none" strike="noStrike" kern="1200" cap="none" spc="0" normalizeH="0" baseline="0" noProof="0" dirty="0">
                <a:ln>
                  <a:noFill/>
                </a:ln>
                <a:solidFill>
                  <a:srgbClr val="4472C4"/>
                </a:solidFill>
                <a:effectLst/>
                <a:uLnTx/>
                <a:uFillTx/>
                <a:latin typeface="Calibri" panose="020F0502020204030204"/>
                <a:ea typeface="+mn-ea"/>
                <a:cs typeface="+mn-cs"/>
              </a:rPr>
              <a:t>Eigenaar</a:t>
            </a:r>
          </a:p>
        </p:txBody>
      </p:sp>
      <p:sp>
        <p:nvSpPr>
          <p:cNvPr id="97" name="Lachebekje 96">
            <a:extLst>
              <a:ext uri="{FF2B5EF4-FFF2-40B4-BE49-F238E27FC236}">
                <a16:creationId xmlns:a16="http://schemas.microsoft.com/office/drawing/2014/main" id="{D74D04AC-CBE1-7781-F637-05022F01F114}"/>
              </a:ext>
            </a:extLst>
          </p:cNvPr>
          <p:cNvSpPr/>
          <p:nvPr/>
        </p:nvSpPr>
        <p:spPr>
          <a:xfrm>
            <a:off x="1641756" y="2197112"/>
            <a:ext cx="280932" cy="261610"/>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8" name="Lachebekje 97">
            <a:extLst>
              <a:ext uri="{FF2B5EF4-FFF2-40B4-BE49-F238E27FC236}">
                <a16:creationId xmlns:a16="http://schemas.microsoft.com/office/drawing/2014/main" id="{7B9C0C23-677C-AEFC-0EC6-7F31FFF372D5}"/>
              </a:ext>
            </a:extLst>
          </p:cNvPr>
          <p:cNvSpPr/>
          <p:nvPr/>
        </p:nvSpPr>
        <p:spPr>
          <a:xfrm>
            <a:off x="1600515" y="3568539"/>
            <a:ext cx="286590" cy="261610"/>
          </a:xfrm>
          <a:prstGeom prst="smileyFac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9" name="Tekstvak 98">
            <a:extLst>
              <a:ext uri="{FF2B5EF4-FFF2-40B4-BE49-F238E27FC236}">
                <a16:creationId xmlns:a16="http://schemas.microsoft.com/office/drawing/2014/main" id="{E9764253-0CD8-7B6B-6322-2A72AC019DBB}"/>
              </a:ext>
            </a:extLst>
          </p:cNvPr>
          <p:cNvSpPr txBox="1"/>
          <p:nvPr/>
        </p:nvSpPr>
        <p:spPr>
          <a:xfrm>
            <a:off x="1594706" y="2890336"/>
            <a:ext cx="472382"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100" b="1" i="0" u="none" strike="noStrike" kern="1200" cap="none" spc="0" normalizeH="0" baseline="0" noProof="0" dirty="0">
                <a:ln>
                  <a:noFill/>
                </a:ln>
                <a:solidFill>
                  <a:srgbClr val="70AD47">
                    <a:lumMod val="75000"/>
                  </a:srgbClr>
                </a:solidFill>
                <a:effectLst/>
                <a:uLnTx/>
                <a:uFillTx/>
                <a:latin typeface="Calibri" panose="020F0502020204030204"/>
                <a:ea typeface="+mn-ea"/>
                <a:cs typeface="+mn-cs"/>
              </a:rPr>
              <a:t>ILT</a:t>
            </a:r>
          </a:p>
        </p:txBody>
      </p:sp>
      <p:sp>
        <p:nvSpPr>
          <p:cNvPr id="100" name="Lachebekje 99">
            <a:extLst>
              <a:ext uri="{FF2B5EF4-FFF2-40B4-BE49-F238E27FC236}">
                <a16:creationId xmlns:a16="http://schemas.microsoft.com/office/drawing/2014/main" id="{41311787-53FE-D57E-DA78-0CD0D953E9E0}"/>
              </a:ext>
            </a:extLst>
          </p:cNvPr>
          <p:cNvSpPr/>
          <p:nvPr/>
        </p:nvSpPr>
        <p:spPr>
          <a:xfrm>
            <a:off x="1600515" y="3089107"/>
            <a:ext cx="310182" cy="261611"/>
          </a:xfrm>
          <a:prstGeom prst="smileyFac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1" name="Tekstvak 100">
            <a:extLst>
              <a:ext uri="{FF2B5EF4-FFF2-40B4-BE49-F238E27FC236}">
                <a16:creationId xmlns:a16="http://schemas.microsoft.com/office/drawing/2014/main" id="{D3F02555-063D-F6EF-9A29-C792004CD520}"/>
              </a:ext>
            </a:extLst>
          </p:cNvPr>
          <p:cNvSpPr txBox="1"/>
          <p:nvPr/>
        </p:nvSpPr>
        <p:spPr>
          <a:xfrm>
            <a:off x="1437289" y="3352889"/>
            <a:ext cx="705229"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100" b="1" i="0" u="none" strike="noStrike" kern="1200" cap="none" spc="0" normalizeH="0" baseline="0" noProof="0" dirty="0">
                <a:ln>
                  <a:noFill/>
                </a:ln>
                <a:solidFill>
                  <a:srgbClr val="ED7D31">
                    <a:lumMod val="75000"/>
                  </a:srgbClr>
                </a:solidFill>
                <a:effectLst/>
                <a:uLnTx/>
                <a:uFillTx/>
                <a:latin typeface="Calibri" panose="020F0502020204030204"/>
                <a:ea typeface="+mn-ea"/>
                <a:cs typeface="+mn-cs"/>
              </a:rPr>
              <a:t>Kadaster</a:t>
            </a:r>
          </a:p>
        </p:txBody>
      </p:sp>
      <p:sp>
        <p:nvSpPr>
          <p:cNvPr id="102" name="Lachebekje 101">
            <a:extLst>
              <a:ext uri="{FF2B5EF4-FFF2-40B4-BE49-F238E27FC236}">
                <a16:creationId xmlns:a16="http://schemas.microsoft.com/office/drawing/2014/main" id="{83E222BD-0CCA-9965-E188-6B83345D5408}"/>
              </a:ext>
            </a:extLst>
          </p:cNvPr>
          <p:cNvSpPr/>
          <p:nvPr/>
        </p:nvSpPr>
        <p:spPr>
          <a:xfrm>
            <a:off x="1633374" y="2653210"/>
            <a:ext cx="280932" cy="261610"/>
          </a:xfrm>
          <a:prstGeom prst="smileyFace">
            <a:avLst/>
          </a:prstGeom>
          <a:solidFill>
            <a:schemeClr val="accent4"/>
          </a:solidFill>
          <a:ln>
            <a:solidFill>
              <a:schemeClr val="accent4">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3" name="Tekstvak 102">
            <a:extLst>
              <a:ext uri="{FF2B5EF4-FFF2-40B4-BE49-F238E27FC236}">
                <a16:creationId xmlns:a16="http://schemas.microsoft.com/office/drawing/2014/main" id="{4BEFCA75-9BF1-BD40-75D7-40667E930CD2}"/>
              </a:ext>
            </a:extLst>
          </p:cNvPr>
          <p:cNvSpPr txBox="1"/>
          <p:nvPr/>
        </p:nvSpPr>
        <p:spPr>
          <a:xfrm>
            <a:off x="1525922" y="2437975"/>
            <a:ext cx="595035" cy="2616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100" b="1" i="0" u="none" strike="noStrike" kern="1200" cap="none" spc="0" normalizeH="0" baseline="0" noProof="0" dirty="0">
                <a:ln>
                  <a:noFill/>
                </a:ln>
                <a:solidFill>
                  <a:srgbClr val="FFC000"/>
                </a:solidFill>
                <a:effectLst/>
                <a:uLnTx/>
                <a:uFillTx/>
                <a:latin typeface="Calibri" panose="020F0502020204030204"/>
                <a:ea typeface="+mn-ea"/>
                <a:cs typeface="+mn-cs"/>
              </a:rPr>
              <a:t>notaris</a:t>
            </a:r>
          </a:p>
        </p:txBody>
      </p:sp>
      <p:grpSp>
        <p:nvGrpSpPr>
          <p:cNvPr id="43" name="Groep 42">
            <a:extLst>
              <a:ext uri="{FF2B5EF4-FFF2-40B4-BE49-F238E27FC236}">
                <a16:creationId xmlns:a16="http://schemas.microsoft.com/office/drawing/2014/main" id="{6E4751E6-1905-3534-0436-A8718AC6458C}"/>
              </a:ext>
            </a:extLst>
          </p:cNvPr>
          <p:cNvGrpSpPr/>
          <p:nvPr/>
        </p:nvGrpSpPr>
        <p:grpSpPr>
          <a:xfrm>
            <a:off x="2005725" y="1854639"/>
            <a:ext cx="1634780" cy="1989368"/>
            <a:chOff x="2055965" y="2387196"/>
            <a:chExt cx="1634780" cy="1989368"/>
          </a:xfrm>
        </p:grpSpPr>
        <p:sp>
          <p:nvSpPr>
            <p:cNvPr id="108" name="Rechthoek 107">
              <a:extLst>
                <a:ext uri="{FF2B5EF4-FFF2-40B4-BE49-F238E27FC236}">
                  <a16:creationId xmlns:a16="http://schemas.microsoft.com/office/drawing/2014/main" id="{14FDE87B-FF3F-9EB0-ADA5-E13734BEF1BC}"/>
                </a:ext>
              </a:extLst>
            </p:cNvPr>
            <p:cNvSpPr/>
            <p:nvPr/>
          </p:nvSpPr>
          <p:spPr>
            <a:xfrm>
              <a:off x="2481763" y="2806307"/>
              <a:ext cx="634482" cy="1570257"/>
            </a:xfrm>
            <a:prstGeom prst="rect">
              <a:avLst/>
            </a:prstGeom>
            <a:solidFill>
              <a:schemeClr val="accent2">
                <a:lumMod val="20000"/>
                <a:lumOff val="80000"/>
              </a:schemeClr>
            </a:solidFill>
            <a:ln w="381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5" name="Tekstvak 94">
              <a:extLst>
                <a:ext uri="{FF2B5EF4-FFF2-40B4-BE49-F238E27FC236}">
                  <a16:creationId xmlns:a16="http://schemas.microsoft.com/office/drawing/2014/main" id="{E7A8523C-D4FC-CED7-BEF0-3F602021C903}"/>
                </a:ext>
              </a:extLst>
            </p:cNvPr>
            <p:cNvSpPr txBox="1"/>
            <p:nvPr/>
          </p:nvSpPr>
          <p:spPr>
            <a:xfrm>
              <a:off x="2055965" y="2387196"/>
              <a:ext cx="1634780" cy="4154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050" b="0" i="1" u="none" strike="noStrike" kern="1200" cap="none" spc="0" normalizeH="0" baseline="0" noProof="0" dirty="0">
                  <a:ln>
                    <a:noFill/>
                  </a:ln>
                  <a:solidFill>
                    <a:srgbClr val="ED7D31"/>
                  </a:solidFill>
                  <a:effectLst/>
                  <a:uLnTx/>
                  <a:uFillTx/>
                  <a:latin typeface="Calibri" panose="020F0502020204030204"/>
                  <a:ea typeface="+mn-ea"/>
                  <a:cs typeface="+mn-cs"/>
                </a:rPr>
                <a:t>Doorhaling teboekgesteld </a:t>
              </a:r>
              <a:r>
                <a:rPr kumimoji="0" lang="nl-NL" sz="1050" b="1" i="1" u="none" strike="noStrike" kern="1200" cap="none" spc="0" normalizeH="0" baseline="0" noProof="0" dirty="0">
                  <a:ln>
                    <a:noFill/>
                  </a:ln>
                  <a:solidFill>
                    <a:srgbClr val="ED7D31"/>
                  </a:solidFill>
                  <a:effectLst/>
                  <a:uLnTx/>
                  <a:uFillTx/>
                  <a:latin typeface="Calibri" panose="020F0502020204030204"/>
                  <a:ea typeface="+mn-ea"/>
                  <a:cs typeface="+mn-cs"/>
                </a:rPr>
                <a:t>binnenvaartschip</a:t>
              </a:r>
            </a:p>
          </p:txBody>
        </p:sp>
        <p:sp>
          <p:nvSpPr>
            <p:cNvPr id="104" name="Rechthoek: afgeronde hoeken 103">
              <a:extLst>
                <a:ext uri="{FF2B5EF4-FFF2-40B4-BE49-F238E27FC236}">
                  <a16:creationId xmlns:a16="http://schemas.microsoft.com/office/drawing/2014/main" id="{A4339B34-6CB1-CA04-95DC-495C0E810D0F}"/>
                </a:ext>
              </a:extLst>
            </p:cNvPr>
            <p:cNvSpPr/>
            <p:nvPr/>
          </p:nvSpPr>
          <p:spPr>
            <a:xfrm>
              <a:off x="2505641" y="4039962"/>
              <a:ext cx="536487" cy="248357"/>
            </a:xfrm>
            <a:prstGeom prst="roundRect">
              <a:avLst/>
            </a:prstGeom>
            <a:solidFill>
              <a:schemeClr val="accent2">
                <a:lumMod val="60000"/>
                <a:lumOff val="40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5" name="Rechthoek 104">
              <a:extLst>
                <a:ext uri="{FF2B5EF4-FFF2-40B4-BE49-F238E27FC236}">
                  <a16:creationId xmlns:a16="http://schemas.microsoft.com/office/drawing/2014/main" id="{F95A6D84-B4E8-523E-29DD-4DC344D36C0A}"/>
                </a:ext>
              </a:extLst>
            </p:cNvPr>
            <p:cNvSpPr/>
            <p:nvPr/>
          </p:nvSpPr>
          <p:spPr>
            <a:xfrm>
              <a:off x="2620322" y="2943763"/>
              <a:ext cx="119073" cy="1096199"/>
            </a:xfrm>
            <a:prstGeom prst="rect">
              <a:avLst/>
            </a:prstGeom>
            <a:solidFill>
              <a:schemeClr val="accent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6" name="Rechthoek 105">
              <a:extLst>
                <a:ext uri="{FF2B5EF4-FFF2-40B4-BE49-F238E27FC236}">
                  <a16:creationId xmlns:a16="http://schemas.microsoft.com/office/drawing/2014/main" id="{A0D58FB0-0FAD-F228-D588-858D82804974}"/>
                </a:ext>
              </a:extLst>
            </p:cNvPr>
            <p:cNvSpPr/>
            <p:nvPr/>
          </p:nvSpPr>
          <p:spPr>
            <a:xfrm>
              <a:off x="2810100" y="2943763"/>
              <a:ext cx="141727" cy="1096199"/>
            </a:xfrm>
            <a:prstGeom prst="rect">
              <a:avLst/>
            </a:prstGeom>
            <a:solidFill>
              <a:schemeClr val="accent2">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7" name="Rechthoek: afgeronde hoeken 106">
              <a:extLst>
                <a:ext uri="{FF2B5EF4-FFF2-40B4-BE49-F238E27FC236}">
                  <a16:creationId xmlns:a16="http://schemas.microsoft.com/office/drawing/2014/main" id="{9BEB5EAE-B016-6FD7-A7A1-9826687A5FC5}"/>
                </a:ext>
              </a:extLst>
            </p:cNvPr>
            <p:cNvSpPr/>
            <p:nvPr/>
          </p:nvSpPr>
          <p:spPr>
            <a:xfrm>
              <a:off x="2527917" y="2849034"/>
              <a:ext cx="536487" cy="248357"/>
            </a:xfrm>
            <a:prstGeom prst="round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9" name="Rechthoek: afgeronde hoeken 108">
              <a:extLst>
                <a:ext uri="{FF2B5EF4-FFF2-40B4-BE49-F238E27FC236}">
                  <a16:creationId xmlns:a16="http://schemas.microsoft.com/office/drawing/2014/main" id="{56CACC3C-1FD4-25EB-B322-960E630CC273}"/>
                </a:ext>
              </a:extLst>
            </p:cNvPr>
            <p:cNvSpPr/>
            <p:nvPr/>
          </p:nvSpPr>
          <p:spPr>
            <a:xfrm>
              <a:off x="2534873" y="3046271"/>
              <a:ext cx="536487" cy="248357"/>
            </a:xfrm>
            <a:prstGeom prst="roundRect">
              <a:avLst/>
            </a:prstGeom>
            <a:solidFill>
              <a:schemeClr val="accent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grpSp>
        <p:nvGrpSpPr>
          <p:cNvPr id="3" name="Groep 2">
            <a:extLst>
              <a:ext uri="{FF2B5EF4-FFF2-40B4-BE49-F238E27FC236}">
                <a16:creationId xmlns:a16="http://schemas.microsoft.com/office/drawing/2014/main" id="{F2EFBBE1-C433-E4C7-D59B-D265BC345535}"/>
              </a:ext>
            </a:extLst>
          </p:cNvPr>
          <p:cNvGrpSpPr/>
          <p:nvPr/>
        </p:nvGrpSpPr>
        <p:grpSpPr>
          <a:xfrm>
            <a:off x="3166849" y="1829466"/>
            <a:ext cx="8309324" cy="2016128"/>
            <a:chOff x="3217089" y="2362023"/>
            <a:chExt cx="8309324" cy="2016128"/>
          </a:xfrm>
        </p:grpSpPr>
        <p:sp>
          <p:nvSpPr>
            <p:cNvPr id="136" name="Rechthoek 135">
              <a:extLst>
                <a:ext uri="{FF2B5EF4-FFF2-40B4-BE49-F238E27FC236}">
                  <a16:creationId xmlns:a16="http://schemas.microsoft.com/office/drawing/2014/main" id="{FA7A9A4E-544D-7731-EB98-F86622B692F4}"/>
                </a:ext>
              </a:extLst>
            </p:cNvPr>
            <p:cNvSpPr/>
            <p:nvPr/>
          </p:nvSpPr>
          <p:spPr>
            <a:xfrm>
              <a:off x="3753700" y="2691569"/>
              <a:ext cx="7721148" cy="1686582"/>
            </a:xfrm>
            <a:prstGeom prst="rect">
              <a:avLst/>
            </a:prstGeom>
            <a:solidFill>
              <a:schemeClr val="accent2">
                <a:lumMod val="20000"/>
                <a:lumOff val="80000"/>
              </a:schemeClr>
            </a:solidFill>
            <a:ln w="381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9" name="Tekstvak 118">
              <a:extLst>
                <a:ext uri="{FF2B5EF4-FFF2-40B4-BE49-F238E27FC236}">
                  <a16:creationId xmlns:a16="http://schemas.microsoft.com/office/drawing/2014/main" id="{930F73E5-6A12-87C7-0172-E45F70CFEDF4}"/>
                </a:ext>
              </a:extLst>
            </p:cNvPr>
            <p:cNvSpPr txBox="1"/>
            <p:nvPr/>
          </p:nvSpPr>
          <p:spPr>
            <a:xfrm>
              <a:off x="7276823" y="2719315"/>
              <a:ext cx="2904065" cy="43088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200" b="1" i="0" u="none" strike="noStrike" kern="1200" cap="none" spc="0" normalizeH="0" baseline="0" noProof="0" dirty="0">
                  <a:ln>
                    <a:noFill/>
                  </a:ln>
                  <a:solidFill>
                    <a:prstClr val="black"/>
                  </a:solidFill>
                  <a:effectLst/>
                  <a:uLnTx/>
                  <a:uFillTx/>
                  <a:latin typeface="Calibri" panose="020F0502020204030204"/>
                  <a:ea typeface="+mn-ea"/>
                  <a:cs typeface="+mn-cs"/>
                </a:rPr>
                <a:t>Casus zonder aanvraag voorlopige zeebrief</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000" b="0" i="0" u="none" strike="noStrike" kern="1200" cap="none" spc="0" normalizeH="0" baseline="0" noProof="0" dirty="0">
                  <a:ln>
                    <a:noFill/>
                  </a:ln>
                  <a:solidFill>
                    <a:prstClr val="black"/>
                  </a:solidFill>
                  <a:effectLst/>
                  <a:uLnTx/>
                  <a:uFillTx/>
                  <a:latin typeface="Calibri" panose="020F0502020204030204"/>
                  <a:ea typeface="+mn-ea"/>
                  <a:cs typeface="+mn-cs"/>
                </a:rPr>
                <a:t>pleziervaart met lengte van 24 meter of meer</a:t>
              </a:r>
            </a:p>
          </p:txBody>
        </p:sp>
        <p:sp>
          <p:nvSpPr>
            <p:cNvPr id="129" name="Tekstvak 128">
              <a:extLst>
                <a:ext uri="{FF2B5EF4-FFF2-40B4-BE49-F238E27FC236}">
                  <a16:creationId xmlns:a16="http://schemas.microsoft.com/office/drawing/2014/main" id="{D04BDF1A-6725-D575-465E-15260E7DA688}"/>
                </a:ext>
              </a:extLst>
            </p:cNvPr>
            <p:cNvSpPr txBox="1"/>
            <p:nvPr/>
          </p:nvSpPr>
          <p:spPr>
            <a:xfrm>
              <a:off x="4641407" y="3853679"/>
              <a:ext cx="2786660" cy="43088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200" b="1" i="0" u="none" strike="noStrike" kern="1200" cap="none" spc="0" normalizeH="0" baseline="0" noProof="0" dirty="0">
                  <a:ln>
                    <a:noFill/>
                  </a:ln>
                  <a:solidFill>
                    <a:prstClr val="black"/>
                  </a:solidFill>
                  <a:effectLst/>
                  <a:uLnTx/>
                  <a:uFillTx/>
                  <a:latin typeface="Calibri" panose="020F0502020204030204"/>
                  <a:ea typeface="+mn-ea"/>
                  <a:cs typeface="+mn-cs"/>
                </a:rPr>
                <a:t>Casus pleziervaart met lengte &lt; 24 meter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000" b="0" i="0" u="none" strike="noStrike" kern="1200" cap="none" spc="0" normalizeH="0" baseline="0" noProof="0" dirty="0">
                  <a:ln>
                    <a:noFill/>
                  </a:ln>
                  <a:solidFill>
                    <a:prstClr val="black"/>
                  </a:solidFill>
                  <a:effectLst/>
                  <a:uLnTx/>
                  <a:uFillTx/>
                  <a:latin typeface="Calibri" panose="020F0502020204030204"/>
                  <a:ea typeface="+mn-ea"/>
                  <a:cs typeface="+mn-cs"/>
                </a:rPr>
                <a:t>normale gang van zaken pakketten pleziervaart </a:t>
              </a:r>
            </a:p>
          </p:txBody>
        </p:sp>
        <p:pic>
          <p:nvPicPr>
            <p:cNvPr id="132" name="Afbeelding 131">
              <a:extLst>
                <a:ext uri="{FF2B5EF4-FFF2-40B4-BE49-F238E27FC236}">
                  <a16:creationId xmlns:a16="http://schemas.microsoft.com/office/drawing/2014/main" id="{F1C196D6-5D15-0F32-DEEB-77A437ACCDB7}"/>
                </a:ext>
              </a:extLst>
            </p:cNvPr>
            <p:cNvPicPr>
              <a:picLocks noChangeAspect="1"/>
            </p:cNvPicPr>
            <p:nvPr/>
          </p:nvPicPr>
          <p:blipFill>
            <a:blip r:embed="rId2"/>
            <a:stretch>
              <a:fillRect/>
            </a:stretch>
          </p:blipFill>
          <p:spPr>
            <a:xfrm>
              <a:off x="4349508" y="2773912"/>
              <a:ext cx="2904066" cy="997269"/>
            </a:xfrm>
            <a:prstGeom prst="rect">
              <a:avLst/>
            </a:prstGeom>
            <a:ln>
              <a:solidFill>
                <a:schemeClr val="bg2">
                  <a:lumMod val="90000"/>
                </a:schemeClr>
              </a:solidFill>
            </a:ln>
          </p:spPr>
        </p:pic>
        <p:pic>
          <p:nvPicPr>
            <p:cNvPr id="133" name="Afbeelding 132">
              <a:extLst>
                <a:ext uri="{FF2B5EF4-FFF2-40B4-BE49-F238E27FC236}">
                  <a16:creationId xmlns:a16="http://schemas.microsoft.com/office/drawing/2014/main" id="{C97CFE33-89F7-4F86-2B6E-E3E993D3EC63}"/>
                </a:ext>
              </a:extLst>
            </p:cNvPr>
            <p:cNvPicPr>
              <a:picLocks noChangeAspect="1"/>
            </p:cNvPicPr>
            <p:nvPr/>
          </p:nvPicPr>
          <p:blipFill>
            <a:blip r:embed="rId3"/>
            <a:stretch>
              <a:fillRect/>
            </a:stretch>
          </p:blipFill>
          <p:spPr>
            <a:xfrm>
              <a:off x="7373520" y="3144201"/>
              <a:ext cx="4053071" cy="1146081"/>
            </a:xfrm>
            <a:prstGeom prst="rect">
              <a:avLst/>
            </a:prstGeom>
            <a:ln>
              <a:solidFill>
                <a:schemeClr val="bg2">
                  <a:lumMod val="90000"/>
                </a:schemeClr>
              </a:solidFill>
            </a:ln>
          </p:spPr>
        </p:pic>
        <p:sp>
          <p:nvSpPr>
            <p:cNvPr id="134" name="Tekstvak 133">
              <a:extLst>
                <a:ext uri="{FF2B5EF4-FFF2-40B4-BE49-F238E27FC236}">
                  <a16:creationId xmlns:a16="http://schemas.microsoft.com/office/drawing/2014/main" id="{34C44EDF-28F6-7215-0ADB-872D4D024AC9}"/>
                </a:ext>
              </a:extLst>
            </p:cNvPr>
            <p:cNvSpPr txBox="1"/>
            <p:nvPr/>
          </p:nvSpPr>
          <p:spPr>
            <a:xfrm>
              <a:off x="3762118" y="2969991"/>
              <a:ext cx="643125" cy="30777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400" b="1" i="0" u="none" strike="noStrike" kern="1200" cap="none" spc="0" normalizeH="0" baseline="0" noProof="0" dirty="0">
                  <a:ln>
                    <a:noFill/>
                  </a:ln>
                  <a:solidFill>
                    <a:prstClr val="black"/>
                  </a:solidFill>
                  <a:effectLst/>
                  <a:uLnTx/>
                  <a:uFillTx/>
                  <a:latin typeface="Calibri" panose="020F0502020204030204"/>
                  <a:ea typeface="+mn-ea"/>
                  <a:cs typeface="+mn-cs"/>
                </a:rPr>
                <a:t>≥ 24m</a:t>
              </a:r>
            </a:p>
          </p:txBody>
        </p:sp>
        <p:sp>
          <p:nvSpPr>
            <p:cNvPr id="135" name="Tekstvak 134">
              <a:extLst>
                <a:ext uri="{FF2B5EF4-FFF2-40B4-BE49-F238E27FC236}">
                  <a16:creationId xmlns:a16="http://schemas.microsoft.com/office/drawing/2014/main" id="{E0FDAE03-2EBD-CC43-F81C-171A90ED97DA}"/>
                </a:ext>
              </a:extLst>
            </p:cNvPr>
            <p:cNvSpPr txBox="1"/>
            <p:nvPr/>
          </p:nvSpPr>
          <p:spPr>
            <a:xfrm>
              <a:off x="3753700" y="3788742"/>
              <a:ext cx="643125" cy="30777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400" b="1" i="0" u="none" strike="noStrike" kern="1200" cap="none" spc="0" normalizeH="0" baseline="0" noProof="0" dirty="0">
                  <a:ln>
                    <a:noFill/>
                  </a:ln>
                  <a:solidFill>
                    <a:prstClr val="black"/>
                  </a:solidFill>
                  <a:effectLst/>
                  <a:uLnTx/>
                  <a:uFillTx/>
                  <a:latin typeface="Calibri" panose="020F0502020204030204"/>
                  <a:ea typeface="+mn-ea"/>
                  <a:cs typeface="+mn-cs"/>
                </a:rPr>
                <a:t>&lt; 24m</a:t>
              </a:r>
            </a:p>
          </p:txBody>
        </p:sp>
        <p:sp>
          <p:nvSpPr>
            <p:cNvPr id="137" name="Tekstvak 136">
              <a:extLst>
                <a:ext uri="{FF2B5EF4-FFF2-40B4-BE49-F238E27FC236}">
                  <a16:creationId xmlns:a16="http://schemas.microsoft.com/office/drawing/2014/main" id="{59490AED-5C11-E802-A122-4795289004E1}"/>
                </a:ext>
              </a:extLst>
            </p:cNvPr>
            <p:cNvSpPr txBox="1"/>
            <p:nvPr/>
          </p:nvSpPr>
          <p:spPr>
            <a:xfrm>
              <a:off x="3700270" y="2362023"/>
              <a:ext cx="7826143"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900" b="0" i="1" u="none" strike="noStrike" kern="1200" cap="none" spc="0" normalizeH="0" baseline="0" noProof="0" dirty="0">
                  <a:ln>
                    <a:noFill/>
                  </a:ln>
                  <a:solidFill>
                    <a:srgbClr val="ED7D31"/>
                  </a:solidFill>
                  <a:effectLst/>
                  <a:uLnTx/>
                  <a:uFillTx/>
                  <a:latin typeface="Calibri" panose="020F0502020204030204"/>
                  <a:ea typeface="+mn-ea"/>
                  <a:cs typeface="+mn-cs"/>
                </a:rPr>
                <a:t>Aanmelden plezier </a:t>
              </a:r>
              <a:r>
                <a:rPr kumimoji="0" lang="nl-NL" sz="900" b="1" i="1" u="none" strike="noStrike" kern="1200" cap="none" spc="0" normalizeH="0" baseline="0" noProof="0" dirty="0">
                  <a:ln>
                    <a:noFill/>
                  </a:ln>
                  <a:solidFill>
                    <a:srgbClr val="ED7D31"/>
                  </a:solidFill>
                  <a:effectLst/>
                  <a:uLnTx/>
                  <a:uFillTx/>
                  <a:latin typeface="Calibri" panose="020F0502020204030204"/>
                  <a:ea typeface="+mn-ea"/>
                  <a:cs typeface="+mn-cs"/>
                </a:rPr>
                <a:t>zeevaartschip </a:t>
              </a:r>
              <a:r>
                <a:rPr kumimoji="0" lang="nl-NL" sz="900" b="0" i="1" u="none" strike="noStrike" kern="1200" cap="none" spc="0" normalizeH="0" baseline="0" noProof="0" dirty="0">
                  <a:ln>
                    <a:noFill/>
                  </a:ln>
                  <a:solidFill>
                    <a:srgbClr val="ED7D31"/>
                  </a:solidFill>
                  <a:effectLst/>
                  <a:uLnTx/>
                  <a:uFillTx/>
                  <a:latin typeface="Calibri" panose="020F0502020204030204"/>
                  <a:ea typeface="+mn-ea"/>
                  <a:cs typeface="+mn-cs"/>
                </a:rPr>
                <a:t>bij ILT – nationaliteitstoets bij Kadaster – teboekstelling en branding bij Kadaster - melding teboekstelling voltooid aan ILT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900" b="0" i="1" u="none" strike="noStrike" kern="1200" cap="none" spc="0" normalizeH="0" baseline="0" noProof="0" dirty="0">
                  <a:ln>
                    <a:noFill/>
                  </a:ln>
                  <a:solidFill>
                    <a:srgbClr val="ED7D31"/>
                  </a:solidFill>
                  <a:effectLst/>
                  <a:uLnTx/>
                  <a:uFillTx/>
                  <a:latin typeface="Calibri" panose="020F0502020204030204"/>
                  <a:ea typeface="+mn-ea"/>
                  <a:cs typeface="+mn-cs"/>
                </a:rPr>
                <a:t>Bevestiging ontvangst Melding teboekstelling compleet  – aanvraag roepletters bij RDI – inschrijving vlagregister zeebrief en bij &lt; 24 m bijzondere meetbrief van ILT</a:t>
              </a:r>
            </a:p>
          </p:txBody>
        </p:sp>
        <p:sp>
          <p:nvSpPr>
            <p:cNvPr id="139" name="Pijl: gekromd omlaag 138">
              <a:extLst>
                <a:ext uri="{FF2B5EF4-FFF2-40B4-BE49-F238E27FC236}">
                  <a16:creationId xmlns:a16="http://schemas.microsoft.com/office/drawing/2014/main" id="{6F167453-4AFB-9D74-2651-016CA2E84CD0}"/>
                </a:ext>
              </a:extLst>
            </p:cNvPr>
            <p:cNvSpPr/>
            <p:nvPr/>
          </p:nvSpPr>
          <p:spPr>
            <a:xfrm>
              <a:off x="3217089" y="2918542"/>
              <a:ext cx="502669" cy="326952"/>
            </a:xfrm>
            <a:prstGeom prst="curvedDownArrow">
              <a:avLst/>
            </a:prstGeom>
            <a:solidFill>
              <a:schemeClr val="accent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sp>
        <p:nvSpPr>
          <p:cNvPr id="44" name="Tijdelijke aanduiding voor tekst 4">
            <a:extLst>
              <a:ext uri="{FF2B5EF4-FFF2-40B4-BE49-F238E27FC236}">
                <a16:creationId xmlns:a16="http://schemas.microsoft.com/office/drawing/2014/main" id="{829C8C38-CCCC-6EC9-0CBC-328E2735DAB4}"/>
              </a:ext>
            </a:extLst>
          </p:cNvPr>
          <p:cNvSpPr txBox="1">
            <a:spLocks/>
          </p:cNvSpPr>
          <p:nvPr/>
        </p:nvSpPr>
        <p:spPr>
          <a:xfrm>
            <a:off x="126468" y="6066"/>
            <a:ext cx="6683910" cy="431800"/>
          </a:xfrm>
          <a:prstGeom prst="rect">
            <a:avLst/>
          </a:prstGeom>
        </p:spPr>
        <p:txBody>
          <a:bodyPr/>
          <a:lstStyle>
            <a:defPPr>
              <a:defRPr lang="nl-NL"/>
            </a:defPPr>
            <a:lvl1pPr indent="0">
              <a:lnSpc>
                <a:spcPct val="90000"/>
              </a:lnSpc>
              <a:spcBef>
                <a:spcPts val="1000"/>
              </a:spcBef>
              <a:buFont typeface="Arial" panose="020B0604020202020204" pitchFamily="34" charset="0"/>
              <a:buNone/>
              <a:defRPr sz="1200">
                <a:solidFill>
                  <a:schemeClr val="accent1">
                    <a:lumMod val="40000"/>
                    <a:lumOff val="60000"/>
                  </a:schemeClr>
                </a:solidFill>
              </a:defRPr>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nl-NL" dirty="0"/>
              <a:t>Klantreizen</a:t>
            </a:r>
          </a:p>
          <a:p>
            <a:r>
              <a:rPr lang="nl-NL" sz="1800" dirty="0"/>
              <a:t>Eigenaar – Kadaster (evt. Klassenbureau) – ILT</a:t>
            </a:r>
            <a:endParaRPr lang="nl-NL" dirty="0"/>
          </a:p>
        </p:txBody>
      </p:sp>
      <p:grpSp>
        <p:nvGrpSpPr>
          <p:cNvPr id="21" name="Groep 20">
            <a:extLst>
              <a:ext uri="{FF2B5EF4-FFF2-40B4-BE49-F238E27FC236}">
                <a16:creationId xmlns:a16="http://schemas.microsoft.com/office/drawing/2014/main" id="{C1D014F4-A1E8-BF89-3CAB-C828DFEBD0DC}"/>
              </a:ext>
            </a:extLst>
          </p:cNvPr>
          <p:cNvGrpSpPr/>
          <p:nvPr/>
        </p:nvGrpSpPr>
        <p:grpSpPr>
          <a:xfrm>
            <a:off x="4753356" y="2230752"/>
            <a:ext cx="5849583" cy="777104"/>
            <a:chOff x="4753356" y="2230752"/>
            <a:chExt cx="5849583" cy="777104"/>
          </a:xfrm>
        </p:grpSpPr>
        <p:sp>
          <p:nvSpPr>
            <p:cNvPr id="15" name="Tekstvak 14">
              <a:extLst>
                <a:ext uri="{FF2B5EF4-FFF2-40B4-BE49-F238E27FC236}">
                  <a16:creationId xmlns:a16="http://schemas.microsoft.com/office/drawing/2014/main" id="{CCB112AF-2C49-52F6-30FE-CC421BE60554}"/>
                </a:ext>
              </a:extLst>
            </p:cNvPr>
            <p:cNvSpPr txBox="1"/>
            <p:nvPr/>
          </p:nvSpPr>
          <p:spPr>
            <a:xfrm>
              <a:off x="4753356" y="2230752"/>
              <a:ext cx="2163154" cy="415498"/>
            </a:xfrm>
            <a:prstGeom prst="rect">
              <a:avLst/>
            </a:prstGeom>
            <a:solidFill>
              <a:schemeClr val="bg1"/>
            </a:solidFill>
          </p:spPr>
          <p:txBody>
            <a:bodyPr wrap="square" rtlCol="0">
              <a:spAutoFit/>
            </a:bodyPr>
            <a:lstStyle/>
            <a:p>
              <a:r>
                <a:rPr lang="nl-NL" sz="1050" dirty="0"/>
                <a:t>Pleziervaart me romplengte van 24 meter of meer</a:t>
              </a:r>
            </a:p>
          </p:txBody>
        </p:sp>
        <p:sp>
          <p:nvSpPr>
            <p:cNvPr id="16" name="Tekstvak 15">
              <a:extLst>
                <a:ext uri="{FF2B5EF4-FFF2-40B4-BE49-F238E27FC236}">
                  <a16:creationId xmlns:a16="http://schemas.microsoft.com/office/drawing/2014/main" id="{A5B797BC-4E89-C02D-73BC-389EC43AA607}"/>
                </a:ext>
              </a:extLst>
            </p:cNvPr>
            <p:cNvSpPr txBox="1"/>
            <p:nvPr/>
          </p:nvSpPr>
          <p:spPr>
            <a:xfrm>
              <a:off x="8467716" y="2592358"/>
              <a:ext cx="2135223" cy="415498"/>
            </a:xfrm>
            <a:prstGeom prst="rect">
              <a:avLst/>
            </a:prstGeom>
            <a:solidFill>
              <a:schemeClr val="bg1"/>
            </a:solidFill>
          </p:spPr>
          <p:txBody>
            <a:bodyPr wrap="square" rtlCol="0">
              <a:spAutoFit/>
            </a:bodyPr>
            <a:lstStyle>
              <a:defPPr>
                <a:defRPr lang="nl-NL"/>
              </a:defPPr>
              <a:lvl1pPr>
                <a:defRPr sz="1050"/>
              </a:lvl1pPr>
            </a:lstStyle>
            <a:p>
              <a:r>
                <a:rPr lang="nl-NL" dirty="0"/>
                <a:t>Pleziervaart met romplengte </a:t>
              </a:r>
            </a:p>
            <a:p>
              <a:r>
                <a:rPr lang="nl-NL" dirty="0"/>
                <a:t>Van minder dan 24 meter</a:t>
              </a:r>
            </a:p>
          </p:txBody>
        </p:sp>
      </p:grpSp>
      <p:pic>
        <p:nvPicPr>
          <p:cNvPr id="17" name="Afbeelding 16" descr="Afbeelding met Lettertype, Graphics, logo, Elektrisch blauw">
            <a:extLst>
              <a:ext uri="{FF2B5EF4-FFF2-40B4-BE49-F238E27FC236}">
                <a16:creationId xmlns:a16="http://schemas.microsoft.com/office/drawing/2014/main" id="{CE2ED3B9-B3D3-DC20-D7D8-0CCBC9534B4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19273" y="0"/>
            <a:ext cx="701964" cy="701964"/>
          </a:xfrm>
          <a:prstGeom prst="rect">
            <a:avLst/>
          </a:prstGeom>
        </p:spPr>
      </p:pic>
      <p:grpSp>
        <p:nvGrpSpPr>
          <p:cNvPr id="11" name="Groep 10">
            <a:extLst>
              <a:ext uri="{FF2B5EF4-FFF2-40B4-BE49-F238E27FC236}">
                <a16:creationId xmlns:a16="http://schemas.microsoft.com/office/drawing/2014/main" id="{7106ADD5-B276-4FEE-DEAF-D9FB0C74E0C3}"/>
              </a:ext>
            </a:extLst>
          </p:cNvPr>
          <p:cNvGrpSpPr/>
          <p:nvPr/>
        </p:nvGrpSpPr>
        <p:grpSpPr>
          <a:xfrm>
            <a:off x="1260200" y="4150666"/>
            <a:ext cx="3809290" cy="692497"/>
            <a:chOff x="2332229" y="6051725"/>
            <a:chExt cx="3809290" cy="692497"/>
          </a:xfrm>
        </p:grpSpPr>
        <p:sp>
          <p:nvSpPr>
            <p:cNvPr id="14" name="Tekstvak 13">
              <a:extLst>
                <a:ext uri="{FF2B5EF4-FFF2-40B4-BE49-F238E27FC236}">
                  <a16:creationId xmlns:a16="http://schemas.microsoft.com/office/drawing/2014/main" id="{AE3C07EC-7993-CA4A-7BBA-47933176EC87}"/>
                </a:ext>
              </a:extLst>
            </p:cNvPr>
            <p:cNvSpPr txBox="1"/>
            <p:nvPr/>
          </p:nvSpPr>
          <p:spPr>
            <a:xfrm>
              <a:off x="3297471" y="6051725"/>
              <a:ext cx="2844048" cy="692497"/>
            </a:xfrm>
            <a:prstGeom prst="rect">
              <a:avLst/>
            </a:prstGeom>
            <a:noFill/>
          </p:spPr>
          <p:txBody>
            <a:bodyPr wrap="none" rtlCol="0">
              <a:spAutoFit/>
            </a:bodyPr>
            <a:lstStyle/>
            <a:p>
              <a:r>
                <a:rPr lang="nl-NL" sz="800" dirty="0"/>
                <a:t>Verzoek tot inschrijving doorhaling </a:t>
              </a:r>
              <a:r>
                <a:rPr lang="nl-NL" sz="800" dirty="0" err="1"/>
                <a:t>binnenvaartship</a:t>
              </a:r>
              <a:endParaRPr lang="nl-NL" sz="800" dirty="0"/>
            </a:p>
            <a:p>
              <a:r>
                <a:rPr lang="nl-NL" sz="700" dirty="0"/>
                <a:t>(voorzien van een beschikking van de Rechtbank)</a:t>
              </a:r>
            </a:p>
            <a:p>
              <a:pPr marL="171450" indent="-171450">
                <a:buFont typeface="Wingdings" panose="05000000000000000000" pitchFamily="2" charset="2"/>
                <a:buChar char="à"/>
              </a:pPr>
              <a:r>
                <a:rPr lang="nl-NL" sz="800" dirty="0">
                  <a:sym typeface="Wingdings" panose="05000000000000000000" pitchFamily="2" charset="2"/>
                </a:rPr>
                <a:t>Bewijs van Inschrijving (aanbieder)</a:t>
              </a:r>
            </a:p>
            <a:p>
              <a:pPr marL="171450" indent="-171450">
                <a:buFont typeface="Wingdings" panose="05000000000000000000" pitchFamily="2" charset="2"/>
                <a:buChar char="à"/>
              </a:pPr>
              <a:r>
                <a:rPr lang="nl-NL" sz="800" dirty="0">
                  <a:sym typeface="Wingdings" panose="05000000000000000000" pitchFamily="2" charset="2"/>
                </a:rPr>
                <a:t>Kennisgevingen (belanghebbenden)</a:t>
              </a:r>
            </a:p>
            <a:p>
              <a:pPr marL="171450" indent="-171450">
                <a:buFont typeface="Wingdings" panose="05000000000000000000" pitchFamily="2" charset="2"/>
                <a:buChar char="à"/>
              </a:pPr>
              <a:r>
                <a:rPr lang="nl-NL" sz="800" dirty="0">
                  <a:sym typeface="Wingdings" panose="05000000000000000000" pitchFamily="2" charset="2"/>
                </a:rPr>
                <a:t>Certificate of Deletion</a:t>
              </a:r>
              <a:endParaRPr lang="nl-NL" sz="800" dirty="0"/>
            </a:p>
          </p:txBody>
        </p:sp>
        <p:sp>
          <p:nvSpPr>
            <p:cNvPr id="19" name="Tekstvak 18">
              <a:extLst>
                <a:ext uri="{FF2B5EF4-FFF2-40B4-BE49-F238E27FC236}">
                  <a16:creationId xmlns:a16="http://schemas.microsoft.com/office/drawing/2014/main" id="{B30A6EED-7E82-4F42-806A-43F1D7D27836}"/>
                </a:ext>
              </a:extLst>
            </p:cNvPr>
            <p:cNvSpPr txBox="1"/>
            <p:nvPr/>
          </p:nvSpPr>
          <p:spPr>
            <a:xfrm>
              <a:off x="2332229" y="6083295"/>
              <a:ext cx="1035861" cy="369332"/>
            </a:xfrm>
            <a:prstGeom prst="rect">
              <a:avLst/>
            </a:prstGeom>
            <a:noFill/>
          </p:spPr>
          <p:txBody>
            <a:bodyPr wrap="none" rtlCol="0">
              <a:spAutoFit/>
            </a:bodyPr>
            <a:lstStyle/>
            <a:p>
              <a:r>
                <a:rPr lang="nl-NL" sz="900" dirty="0"/>
                <a:t>communicatie </a:t>
              </a:r>
            </a:p>
            <a:p>
              <a:r>
                <a:rPr lang="nl-NL" sz="900" dirty="0"/>
                <a:t>over en weer</a:t>
              </a:r>
            </a:p>
          </p:txBody>
        </p:sp>
      </p:grpSp>
      <p:sp>
        <p:nvSpPr>
          <p:cNvPr id="20" name="Tekstvak 19">
            <a:extLst>
              <a:ext uri="{FF2B5EF4-FFF2-40B4-BE49-F238E27FC236}">
                <a16:creationId xmlns:a16="http://schemas.microsoft.com/office/drawing/2014/main" id="{B6A03CD9-8490-B3E2-E156-AD3BCFD72150}"/>
              </a:ext>
            </a:extLst>
          </p:cNvPr>
          <p:cNvSpPr txBox="1"/>
          <p:nvPr/>
        </p:nvSpPr>
        <p:spPr>
          <a:xfrm>
            <a:off x="5933985" y="3864880"/>
            <a:ext cx="5489260" cy="338554"/>
          </a:xfrm>
          <a:prstGeom prst="rect">
            <a:avLst/>
          </a:prstGeom>
          <a:noFill/>
        </p:spPr>
        <p:txBody>
          <a:bodyPr wrap="square" rtlCol="0">
            <a:spAutoFit/>
          </a:bodyPr>
          <a:lstStyle/>
          <a:p>
            <a:r>
              <a:rPr lang="nl-NL" sz="800" dirty="0"/>
              <a:t>Communicatie zoals eerder weergegeven bij de klantreis pleziervaart met romplengte van 24 meter en meer en klantreis pleziervaart met romplengte van minder dan 24 meter</a:t>
            </a:r>
          </a:p>
        </p:txBody>
      </p:sp>
      <p:sp>
        <p:nvSpPr>
          <p:cNvPr id="22" name="Tijdelijke aanduiding voor dianummer 3">
            <a:extLst>
              <a:ext uri="{FF2B5EF4-FFF2-40B4-BE49-F238E27FC236}">
                <a16:creationId xmlns:a16="http://schemas.microsoft.com/office/drawing/2014/main" id="{A45EE6EF-D322-52AC-3CFD-47CEAB342E7D}"/>
              </a:ext>
            </a:extLst>
          </p:cNvPr>
          <p:cNvSpPr>
            <a:spLocks noGrp="1"/>
          </p:cNvSpPr>
          <p:nvPr>
            <p:ph type="sldNum" sz="quarter" idx="12"/>
          </p:nvPr>
        </p:nvSpPr>
        <p:spPr>
          <a:xfrm>
            <a:off x="6553199" y="6406613"/>
            <a:ext cx="5005389" cy="322075"/>
          </a:xfrm>
        </p:spPr>
        <p:txBody>
          <a:bodyPr/>
          <a:lstStyle/>
          <a:p>
            <a:fld id="{10A0A6AF-03C5-477E-939A-E28F7E7F05EA}" type="slidenum">
              <a:rPr lang="nl-NL" smtClean="0"/>
              <a:pPr/>
              <a:t>13</a:t>
            </a:fld>
            <a:endParaRPr lang="nl-NL" dirty="0"/>
          </a:p>
        </p:txBody>
      </p:sp>
    </p:spTree>
    <p:extLst>
      <p:ext uri="{BB962C8B-B14F-4D97-AF65-F5344CB8AC3E}">
        <p14:creationId xmlns:p14="http://schemas.microsoft.com/office/powerpoint/2010/main" val="348546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6" presetClass="entr" presetSubtype="21"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barn(inVertical)">
                                      <p:cBhvr>
                                        <p:cTn id="11" dur="500"/>
                                        <p:tgtEl>
                                          <p:spTgt spid="11"/>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3"/>
                                        </p:tgtEl>
                                        <p:attrNameLst>
                                          <p:attrName>style.visibility</p:attrName>
                                        </p:attrNameLst>
                                      </p:cBhvr>
                                      <p:to>
                                        <p:strVal val="visible"/>
                                      </p:to>
                                    </p:set>
                                  </p:childTnLst>
                                </p:cTn>
                              </p:par>
                              <p:par>
                                <p:cTn id="16" presetID="1" presetClass="entr" presetSubtype="0" fill="hold" nodeType="withEffect">
                                  <p:stCondLst>
                                    <p:cond delay="0"/>
                                  </p:stCondLst>
                                  <p:childTnLst>
                                    <p:set>
                                      <p:cBhvr>
                                        <p:cTn id="17" dur="1" fill="hold">
                                          <p:stCondLst>
                                            <p:cond delay="0"/>
                                          </p:stCondLst>
                                        </p:cTn>
                                        <p:tgtEl>
                                          <p:spTgt spid="21"/>
                                        </p:tgtEl>
                                        <p:attrNameLst>
                                          <p:attrName>style.visibility</p:attrName>
                                        </p:attrNameLst>
                                      </p:cBhvr>
                                      <p:to>
                                        <p:strVal val="visible"/>
                                      </p:to>
                                    </p:set>
                                  </p:childTnLst>
                                </p:cTn>
                              </p:par>
                              <p:par>
                                <p:cTn id="18" presetID="16" presetClass="entr" presetSubtype="21" fill="hold" grpId="0" nodeType="withEffect">
                                  <p:stCondLst>
                                    <p:cond delay="0"/>
                                  </p:stCondLst>
                                  <p:childTnLst>
                                    <p:set>
                                      <p:cBhvr>
                                        <p:cTn id="19" dur="1" fill="hold">
                                          <p:stCondLst>
                                            <p:cond delay="0"/>
                                          </p:stCondLst>
                                        </p:cTn>
                                        <p:tgtEl>
                                          <p:spTgt spid="20"/>
                                        </p:tgtEl>
                                        <p:attrNameLst>
                                          <p:attrName>style.visibility</p:attrName>
                                        </p:attrNameLst>
                                      </p:cBhvr>
                                      <p:to>
                                        <p:strVal val="visible"/>
                                      </p:to>
                                    </p:set>
                                    <p:animEffect transition="in" filter="barn(inVertical)">
                                      <p:cBhvr>
                                        <p:cTn id="20"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05FE6F02-BA13-B332-257A-2B0234291112}"/>
              </a:ext>
            </a:extLst>
          </p:cNvPr>
          <p:cNvSpPr>
            <a:spLocks noGrp="1"/>
          </p:cNvSpPr>
          <p:nvPr>
            <p:ph type="title"/>
          </p:nvPr>
        </p:nvSpPr>
        <p:spPr>
          <a:xfrm>
            <a:off x="406400" y="720480"/>
            <a:ext cx="9880600" cy="595312"/>
          </a:xfrm>
        </p:spPr>
        <p:txBody>
          <a:bodyPr>
            <a:noAutofit/>
          </a:bodyPr>
          <a:lstStyle/>
          <a:p>
            <a:r>
              <a:rPr lang="nl-NL" sz="1800" dirty="0">
                <a:solidFill>
                  <a:schemeClr val="accent3"/>
                </a:solidFill>
              </a:rPr>
              <a:t>ILT en Kadaster hebben afspraken gemaakt over elkaar melden van wijzigingen in een 13-tal scheepsgegevens, die zij in elk in hun eigen registratie bijhouden</a:t>
            </a:r>
          </a:p>
        </p:txBody>
      </p:sp>
      <p:sp>
        <p:nvSpPr>
          <p:cNvPr id="4" name="Tijdelijke aanduiding voor dianummer 3">
            <a:extLst>
              <a:ext uri="{FF2B5EF4-FFF2-40B4-BE49-F238E27FC236}">
                <a16:creationId xmlns:a16="http://schemas.microsoft.com/office/drawing/2014/main" id="{DF47825B-0812-B449-158B-13AD3C36EE67}"/>
              </a:ext>
            </a:extLst>
          </p:cNvPr>
          <p:cNvSpPr>
            <a:spLocks noGrp="1"/>
          </p:cNvSpPr>
          <p:nvPr>
            <p:ph type="sldNum" sz="quarter" idx="12"/>
          </p:nvPr>
        </p:nvSpPr>
        <p:spPr>
          <a:xfrm>
            <a:off x="6553199" y="6406613"/>
            <a:ext cx="5005389" cy="32207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0A0A6AF-03C5-477E-939A-E28F7E7F05EA}" type="slidenum">
              <a:rPr kumimoji="0" lang="nl-NL" sz="1050" b="0" i="0" u="none" strike="noStrike" kern="1200" cap="none" spc="0" normalizeH="0" baseline="0" noProof="0" smtClean="0">
                <a:ln>
                  <a:noFill/>
                </a:ln>
                <a:solidFill>
                  <a:srgbClr val="FFFFFF">
                    <a:lumMod val="65000"/>
                  </a:srgbClr>
                </a:solidFill>
                <a:effectLst/>
                <a:uLnTx/>
                <a:uFillTx/>
                <a:latin typeface="Verdan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nl-NL" sz="1050" b="0" i="0" u="none" strike="noStrike" kern="1200" cap="none" spc="0" normalizeH="0" baseline="0" noProof="0" dirty="0">
              <a:ln>
                <a:noFill/>
              </a:ln>
              <a:solidFill>
                <a:srgbClr val="FFFFFF">
                  <a:lumMod val="65000"/>
                </a:srgbClr>
              </a:solidFill>
              <a:effectLst/>
              <a:uLnTx/>
              <a:uFillTx/>
              <a:latin typeface="Verdana"/>
              <a:ea typeface="+mn-ea"/>
              <a:cs typeface="+mn-cs"/>
            </a:endParaRPr>
          </a:p>
        </p:txBody>
      </p:sp>
      <p:pic>
        <p:nvPicPr>
          <p:cNvPr id="6" name="Afbeelding 5" descr="Afbeelding met Lettertype, Graphics, logo, Elektrisch blauw">
            <a:extLst>
              <a:ext uri="{FF2B5EF4-FFF2-40B4-BE49-F238E27FC236}">
                <a16:creationId xmlns:a16="http://schemas.microsoft.com/office/drawing/2014/main" id="{42C4332E-DA38-B8D5-56AA-8666DC4CCB8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19273" y="0"/>
            <a:ext cx="701964" cy="701964"/>
          </a:xfrm>
          <a:prstGeom prst="rect">
            <a:avLst/>
          </a:prstGeom>
        </p:spPr>
      </p:pic>
      <p:sp>
        <p:nvSpPr>
          <p:cNvPr id="9" name="Tekstvak 8">
            <a:extLst>
              <a:ext uri="{FF2B5EF4-FFF2-40B4-BE49-F238E27FC236}">
                <a16:creationId xmlns:a16="http://schemas.microsoft.com/office/drawing/2014/main" id="{E5204574-7F94-5FA0-257C-38B683EE851E}"/>
              </a:ext>
            </a:extLst>
          </p:cNvPr>
          <p:cNvSpPr txBox="1"/>
          <p:nvPr/>
        </p:nvSpPr>
        <p:spPr>
          <a:xfrm>
            <a:off x="521936" y="1347696"/>
            <a:ext cx="11568112" cy="33547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400" b="1" i="0" u="none" strike="noStrike" kern="1200" cap="none" spc="0" normalizeH="0" baseline="0" noProof="0" dirty="0">
                <a:ln>
                  <a:noFill/>
                </a:ln>
                <a:solidFill>
                  <a:srgbClr val="00689A"/>
                </a:solidFill>
                <a:effectLst/>
                <a:uLnTx/>
                <a:uFillTx/>
                <a:latin typeface="Verdana"/>
                <a:ea typeface="+mn-ea"/>
                <a:cs typeface="+mn-cs"/>
              </a:rPr>
              <a:t>Bij ILT </a:t>
            </a:r>
            <a:r>
              <a:rPr kumimoji="0" lang="nl-NL" sz="1400" b="0" i="0" u="none" strike="noStrike" kern="1200" cap="none" spc="0" normalizeH="0" baseline="0" noProof="0" dirty="0">
                <a:ln>
                  <a:noFill/>
                </a:ln>
                <a:solidFill>
                  <a:srgbClr val="00689A"/>
                </a:solidFill>
                <a:effectLst/>
                <a:uLnTx/>
                <a:uFillTx/>
                <a:latin typeface="Verdana"/>
                <a:ea typeface="+mn-ea"/>
                <a:cs typeface="+mn-cs"/>
              </a:rPr>
              <a:t>is het </a:t>
            </a:r>
            <a:r>
              <a:rPr kumimoji="0" lang="nl-NL" sz="1400" b="1" i="0" u="none" strike="noStrike" kern="1200" cap="none" spc="0" normalizeH="0" baseline="0" noProof="0" dirty="0">
                <a:ln>
                  <a:noFill/>
                </a:ln>
                <a:solidFill>
                  <a:srgbClr val="00689A"/>
                </a:solidFill>
                <a:effectLst/>
                <a:uLnTx/>
                <a:uFillTx/>
                <a:latin typeface="Verdana"/>
                <a:ea typeface="+mn-ea"/>
                <a:cs typeface="+mn-cs"/>
              </a:rPr>
              <a:t>NSI-nummer</a:t>
            </a:r>
            <a:r>
              <a:rPr kumimoji="0" lang="nl-NL" sz="1400" b="0" i="0" u="none" strike="noStrike" kern="1200" cap="none" spc="0" normalizeH="0" baseline="0" noProof="0" dirty="0">
                <a:ln>
                  <a:noFill/>
                </a:ln>
                <a:solidFill>
                  <a:srgbClr val="00689A"/>
                </a:solidFill>
                <a:effectLst/>
                <a:uLnTx/>
                <a:uFillTx/>
                <a:latin typeface="Verdana"/>
                <a:ea typeface="+mn-ea"/>
                <a:cs typeface="+mn-cs"/>
              </a:rPr>
              <a:t> de unieke identificatie van een Zeeschip; vanwege Rnz bekend in scheepsregistratie Kadaster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400" b="1" i="0" u="none" strike="noStrike" kern="1200" cap="none" spc="0" normalizeH="0" baseline="0" noProof="0" dirty="0">
                <a:ln>
                  <a:noFill/>
                </a:ln>
                <a:solidFill>
                  <a:srgbClr val="00689A"/>
                </a:solidFill>
                <a:effectLst/>
                <a:uLnTx/>
                <a:uFillTx/>
                <a:latin typeface="Verdana"/>
                <a:ea typeface="+mn-ea"/>
                <a:cs typeface="+mn-cs"/>
              </a:rPr>
              <a:t>Bij Kadaster </a:t>
            </a:r>
            <a:r>
              <a:rPr kumimoji="0" lang="nl-NL" sz="1400" b="0" i="0" u="none" strike="noStrike" kern="1200" cap="none" spc="0" normalizeH="0" baseline="0" noProof="0" dirty="0">
                <a:ln>
                  <a:noFill/>
                </a:ln>
                <a:solidFill>
                  <a:srgbClr val="00689A"/>
                </a:solidFill>
                <a:effectLst/>
                <a:uLnTx/>
                <a:uFillTx/>
                <a:latin typeface="Verdana"/>
                <a:ea typeface="+mn-ea"/>
                <a:cs typeface="+mn-cs"/>
              </a:rPr>
              <a:t>is het </a:t>
            </a:r>
            <a:r>
              <a:rPr kumimoji="0" lang="nl-NL" sz="1400" b="1" i="0" u="none" strike="noStrike" kern="1200" cap="none" spc="0" normalizeH="0" baseline="0" noProof="0" dirty="0">
                <a:ln>
                  <a:noFill/>
                </a:ln>
                <a:solidFill>
                  <a:srgbClr val="00689A"/>
                </a:solidFill>
                <a:effectLst/>
                <a:uLnTx/>
                <a:uFillTx/>
                <a:latin typeface="Verdana"/>
                <a:ea typeface="+mn-ea"/>
                <a:cs typeface="+mn-cs"/>
              </a:rPr>
              <a:t>Brandmerk</a:t>
            </a:r>
            <a:r>
              <a:rPr kumimoji="0" lang="nl-NL" sz="1400" b="0" i="0" u="none" strike="noStrike" kern="1200" cap="none" spc="0" normalizeH="0" baseline="0" noProof="0" dirty="0">
                <a:ln>
                  <a:noFill/>
                </a:ln>
                <a:solidFill>
                  <a:srgbClr val="00689A"/>
                </a:solidFill>
                <a:effectLst/>
                <a:uLnTx/>
                <a:uFillTx/>
                <a:latin typeface="Verdana"/>
                <a:ea typeface="+mn-ea"/>
                <a:cs typeface="+mn-cs"/>
              </a:rPr>
              <a:t> de unieke identificatie van een Zeeschip; vanwege Rnz bekend in Vlagregister bij ILenT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srgbClr val="00689A"/>
              </a:solidFill>
              <a:effectLst/>
              <a:uLnTx/>
              <a:uFillTx/>
              <a:latin typeface="Verdan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400" b="0" i="0" u="none" strike="noStrike" kern="1200" cap="none" spc="0" normalizeH="0" baseline="0" noProof="0" dirty="0">
                <a:ln>
                  <a:noFill/>
                </a:ln>
                <a:solidFill>
                  <a:srgbClr val="00689A"/>
                </a:solidFill>
                <a:effectLst/>
                <a:uLnTx/>
                <a:uFillTx/>
                <a:latin typeface="Verdana"/>
                <a:ea typeface="+mn-ea"/>
                <a:cs typeface="+mn-cs"/>
              </a:rPr>
              <a:t>Voor 12 van deze scheepsgegevens is de registratie bij ILT in de lead en alleen voor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400" b="0" i="0" u="none" strike="noStrike" kern="1200" cap="none" spc="0" normalizeH="0" baseline="0" noProof="0" dirty="0">
                <a:ln>
                  <a:noFill/>
                </a:ln>
                <a:solidFill>
                  <a:srgbClr val="00689A"/>
                </a:solidFill>
                <a:effectLst/>
                <a:uLnTx/>
                <a:uFillTx/>
                <a:latin typeface="Verdana"/>
                <a:ea typeface="+mn-ea"/>
                <a:cs typeface="+mn-cs"/>
              </a:rPr>
              <a:t>Soort schip is de registratie bij Kadaster in de lead. En dat betekent: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00" b="0" i="0" u="none" strike="noStrike" kern="1200" cap="none" spc="0" normalizeH="0" baseline="0" noProof="0" dirty="0">
                <a:ln>
                  <a:noFill/>
                </a:ln>
                <a:solidFill>
                  <a:srgbClr val="00689A"/>
                </a:solidFill>
                <a:effectLst/>
                <a:uLnTx/>
                <a:uFillTx/>
                <a:latin typeface="Verdana"/>
                <a:ea typeface="+mn-ea"/>
                <a:cs typeface="+mn-cs"/>
              </a:rPr>
              <a:t>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1200" b="0" i="0" u="none" strike="noStrike" kern="1200" cap="none" spc="0" normalizeH="0" baseline="0" noProof="0" dirty="0">
                <a:ln>
                  <a:noFill/>
                </a:ln>
                <a:solidFill>
                  <a:srgbClr val="00689A"/>
                </a:solidFill>
                <a:effectLst/>
                <a:uLnTx/>
                <a:uFillTx/>
                <a:latin typeface="Verdana"/>
                <a:ea typeface="+mn-ea"/>
                <a:cs typeface="+mn-cs"/>
              </a:rPr>
              <a:t>dat Kadaster bij ontvangst controleert of zij de gegevens al kent.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00" b="0" i="0" u="none" strike="noStrike" kern="1200" cap="none" spc="0" normalizeH="0" baseline="0" noProof="0" dirty="0">
                <a:ln>
                  <a:noFill/>
                </a:ln>
                <a:solidFill>
                  <a:srgbClr val="00689A"/>
                </a:solidFill>
                <a:effectLst/>
                <a:uLnTx/>
                <a:uFillTx/>
                <a:latin typeface="Verdana"/>
                <a:ea typeface="+mn-ea"/>
                <a:cs typeface="+mn-cs"/>
              </a:rPr>
              <a:t>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1200" b="1" i="0" u="none" strike="noStrike" kern="1200" cap="none" spc="0" normalizeH="0" baseline="0" noProof="0" dirty="0">
                <a:ln>
                  <a:noFill/>
                </a:ln>
                <a:solidFill>
                  <a:srgbClr val="00689A"/>
                </a:solidFill>
                <a:effectLst/>
                <a:uLnTx/>
                <a:uFillTx/>
                <a:latin typeface="Verdana"/>
                <a:ea typeface="+mn-ea"/>
                <a:cs typeface="+mn-cs"/>
              </a:rPr>
              <a:t>zo nee</a:t>
            </a:r>
            <a:r>
              <a:rPr kumimoji="0" lang="nl-NL" sz="1200" b="0" i="0" u="none" strike="noStrike" kern="1200" cap="none" spc="0" normalizeH="0" baseline="0" noProof="0" dirty="0">
                <a:ln>
                  <a:noFill/>
                </a:ln>
                <a:solidFill>
                  <a:srgbClr val="00689A"/>
                </a:solidFill>
                <a:effectLst/>
                <a:uLnTx/>
                <a:uFillTx/>
                <a:latin typeface="Verdana"/>
                <a:ea typeface="+mn-ea"/>
                <a:cs typeface="+mn-cs"/>
              </a:rPr>
              <a:t>, dan wordt een zogenaamde Bewaarderverklaring met vaste tekst voorzien van de gewijzigde scheepsgegevens samengesteld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00" b="0" i="0" u="none" strike="noStrike" kern="1200" cap="none" spc="0" normalizeH="0" baseline="0" noProof="0" dirty="0">
                <a:ln>
                  <a:noFill/>
                </a:ln>
                <a:solidFill>
                  <a:srgbClr val="00689A"/>
                </a:solidFill>
                <a:effectLst/>
                <a:uLnTx/>
                <a:uFillTx/>
                <a:latin typeface="Verdana"/>
                <a:ea typeface="+mn-ea"/>
                <a:cs typeface="+mn-cs"/>
              </a:rPr>
              <a:t>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1200" b="0" i="0" u="none" strike="noStrike" kern="1200" cap="none" spc="0" normalizeH="0" baseline="0" noProof="0" dirty="0">
                <a:ln>
                  <a:noFill/>
                </a:ln>
                <a:solidFill>
                  <a:srgbClr val="00689A"/>
                </a:solidFill>
                <a:effectLst/>
                <a:uLnTx/>
                <a:uFillTx/>
                <a:latin typeface="Verdana"/>
                <a:ea typeface="+mn-ea"/>
                <a:cs typeface="+mn-cs"/>
              </a:rPr>
              <a:t>deze Bewaardersverklaring wordt door één van de Bewaarders bij het Kadaster ter inschrijving aangeboden en vervolgens wordt op basis daarvan de Scheepsregistratie bij Kadaster bijgewerkt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00" b="0" i="0" u="none" strike="noStrike" kern="1200" cap="none" spc="0" normalizeH="0" baseline="0" noProof="0" dirty="0">
                <a:ln>
                  <a:noFill/>
                </a:ln>
                <a:solidFill>
                  <a:srgbClr val="000000"/>
                </a:solidFill>
                <a:effectLst/>
                <a:uLnTx/>
                <a:uFillTx/>
                <a:latin typeface="Verdana"/>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00" b="0" i="0" u="none" strike="noStrike" kern="1200" cap="none" spc="0" normalizeH="0" baseline="0" noProof="0" dirty="0">
                <a:ln>
                  <a:noFill/>
                </a:ln>
                <a:solidFill>
                  <a:srgbClr val="C00000"/>
                </a:solidFill>
                <a:effectLst/>
                <a:uLnTx/>
                <a:uFillTx/>
                <a:latin typeface="Verdana"/>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400" b="0" i="0" u="none" strike="noStrike" kern="1200" cap="none" spc="0" normalizeH="0" baseline="0" noProof="0" dirty="0">
                <a:ln>
                  <a:noFill/>
                </a:ln>
                <a:solidFill>
                  <a:srgbClr val="00689A"/>
                </a:solidFill>
                <a:effectLst/>
                <a:uLnTx/>
                <a:uFillTx/>
                <a:latin typeface="Verdana"/>
                <a:ea typeface="+mn-ea"/>
                <a:cs typeface="+mn-cs"/>
              </a:rPr>
              <a:t>en: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00" b="0" i="0" u="none" strike="noStrike" kern="1200" cap="none" spc="0" normalizeH="0" baseline="0" noProof="0" dirty="0">
                <a:ln>
                  <a:noFill/>
                </a:ln>
                <a:solidFill>
                  <a:srgbClr val="00689A"/>
                </a:solidFill>
                <a:effectLst/>
                <a:uLnTx/>
                <a:uFillTx/>
                <a:latin typeface="Verdana"/>
                <a:ea typeface="+mn-ea"/>
                <a:cs typeface="+mn-cs"/>
              </a:rPr>
              <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1200" b="0" i="0" u="none" strike="noStrike" kern="1200" cap="none" spc="0" normalizeH="0" baseline="0" noProof="0" dirty="0">
                <a:ln>
                  <a:noFill/>
                </a:ln>
                <a:solidFill>
                  <a:srgbClr val="00689A"/>
                </a:solidFill>
                <a:effectLst/>
                <a:uLnTx/>
                <a:uFillTx/>
                <a:latin typeface="Verdana"/>
                <a:ea typeface="+mn-ea"/>
                <a:cs typeface="+mn-cs"/>
              </a:rPr>
              <a:t>dat ILT bij ontvangst van gewijzigde scheepsgegevens, bepaalt of zij dit al weten in hun registratie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00" b="0" i="0" u="none" strike="noStrike" kern="1200" cap="none" spc="0" normalizeH="0" baseline="0" noProof="0" dirty="0">
                <a:ln>
                  <a:noFill/>
                </a:ln>
                <a:solidFill>
                  <a:srgbClr val="00689A"/>
                </a:solidFill>
                <a:effectLst/>
                <a:uLnTx/>
                <a:uFillTx/>
                <a:latin typeface="Verdana"/>
                <a:ea typeface="+mn-ea"/>
                <a:cs typeface="+mn-cs"/>
              </a:rPr>
              <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1200" b="1" i="0" u="none" strike="noStrike" kern="1200" cap="none" spc="0" normalizeH="0" baseline="0" noProof="0" dirty="0">
                <a:ln>
                  <a:noFill/>
                </a:ln>
                <a:solidFill>
                  <a:srgbClr val="00689A"/>
                </a:solidFill>
                <a:effectLst/>
                <a:uLnTx/>
                <a:uFillTx/>
                <a:latin typeface="Verdana"/>
                <a:ea typeface="+mn-ea"/>
                <a:cs typeface="+mn-cs"/>
              </a:rPr>
              <a:t>zo nee</a:t>
            </a:r>
            <a:r>
              <a:rPr kumimoji="0" lang="nl-NL" sz="1200" b="0" i="0" u="none" strike="noStrike" kern="1200" cap="none" spc="0" normalizeH="0" baseline="0" noProof="0" dirty="0">
                <a:ln>
                  <a:noFill/>
                </a:ln>
                <a:solidFill>
                  <a:srgbClr val="00689A"/>
                </a:solidFill>
                <a:effectLst/>
                <a:uLnTx/>
                <a:uFillTx/>
                <a:latin typeface="Verdana"/>
                <a:ea typeface="+mn-ea"/>
                <a:cs typeface="+mn-cs"/>
              </a:rPr>
              <a:t>, dan sturen zij een verzoek aan de Reder/Eigenaar (met daarin aangegeven welke scheepsgegevens bij het Kadaster gewijzigd zijn) om een wijziging Registratie Vlagregister aan te bieden aan ILT met daarin de wijziging zoals ILT van Kadaster heeft vernomen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00" b="0" i="0" u="none" strike="noStrike" kern="1200" cap="none" spc="0" normalizeH="0" baseline="0" noProof="0" dirty="0">
                <a:ln>
                  <a:noFill/>
                </a:ln>
                <a:solidFill>
                  <a:srgbClr val="00689A"/>
                </a:solidFill>
                <a:effectLst/>
                <a:uLnTx/>
                <a:uFillTx/>
                <a:latin typeface="Verdana"/>
                <a:ea typeface="+mn-ea"/>
                <a:cs typeface="+mn-cs"/>
              </a:rPr>
              <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nl-NL" sz="1200" b="0" i="0" u="none" strike="noStrike" kern="1200" cap="none" spc="0" normalizeH="0" baseline="0" noProof="0" dirty="0">
                <a:ln>
                  <a:noFill/>
                </a:ln>
                <a:solidFill>
                  <a:srgbClr val="00689A"/>
                </a:solidFill>
                <a:effectLst/>
                <a:uLnTx/>
                <a:uFillTx/>
                <a:latin typeface="Verdana"/>
                <a:ea typeface="+mn-ea"/>
                <a:cs typeface="+mn-cs"/>
              </a:rPr>
              <a:t>na ontvangst van dat verzoek voert ILT de wijziging door en verstrekt zij een aangepast Zeebrief met daarop de gewijzigde gegevens</a:t>
            </a:r>
          </a:p>
        </p:txBody>
      </p:sp>
      <p:sp>
        <p:nvSpPr>
          <p:cNvPr id="13" name="Tekstvak 12">
            <a:extLst>
              <a:ext uri="{FF2B5EF4-FFF2-40B4-BE49-F238E27FC236}">
                <a16:creationId xmlns:a16="http://schemas.microsoft.com/office/drawing/2014/main" id="{F1AA0B9A-2A80-6F50-8863-7C8029566B40}"/>
              </a:ext>
            </a:extLst>
          </p:cNvPr>
          <p:cNvSpPr txBox="1"/>
          <p:nvPr/>
        </p:nvSpPr>
        <p:spPr>
          <a:xfrm>
            <a:off x="521936" y="4716740"/>
            <a:ext cx="10950434" cy="1323439"/>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400" b="0" i="0" u="none" strike="noStrike" kern="1200" cap="none" spc="0" normalizeH="0" baseline="0" noProof="0" dirty="0">
                <a:ln>
                  <a:noFill/>
                </a:ln>
                <a:solidFill>
                  <a:srgbClr val="00689A"/>
                </a:solidFill>
                <a:effectLst/>
                <a:uLnTx/>
                <a:uFillTx/>
                <a:latin typeface="Verdana"/>
                <a:ea typeface="+mn-ea"/>
                <a:cs typeface="+mn-cs"/>
              </a:rPr>
              <a:t>De scheepsgegevens voor koopvaardij, die in de registratie bij ILT en bij Kadaster worden bijgehouden zijn: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srgbClr val="00689A"/>
              </a:solidFill>
              <a:effectLst/>
              <a:uLnTx/>
              <a:uFillTx/>
              <a:latin typeface="Verdan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srgbClr val="00689A"/>
              </a:solidFill>
              <a:effectLst/>
              <a:uLnTx/>
              <a:uFillTx/>
              <a:latin typeface="Verdan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l-NL" sz="1400" b="0" i="0" u="none" strike="noStrike" kern="1200" cap="none" spc="0" normalizeH="0" baseline="0" noProof="0" dirty="0">
              <a:ln>
                <a:noFill/>
              </a:ln>
              <a:solidFill>
                <a:srgbClr val="00689A"/>
              </a:solidFill>
              <a:effectLst/>
              <a:uLnTx/>
              <a:uFillTx/>
              <a:latin typeface="Verdan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200" b="0" i="1" u="none" strike="noStrike" kern="1200" cap="none" spc="0" normalizeH="0" baseline="0" noProof="0" dirty="0">
                <a:ln>
                  <a:noFill/>
                </a:ln>
                <a:solidFill>
                  <a:srgbClr val="00689A"/>
                </a:solidFill>
                <a:effectLst/>
                <a:uLnTx/>
                <a:uFillTx/>
                <a:latin typeface="Verdana"/>
                <a:ea typeface="+mn-ea"/>
                <a:cs typeface="+mn-cs"/>
              </a:rPr>
              <a:t>* in de scheepsregistratie bij Kadaster wordt Soort schip gevoerd en bij ILT in het Vlagregister Scheepstype KV/Scheepstype. Er komt een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200" b="0" i="1" u="none" strike="noStrike" kern="1200" cap="none" spc="0" normalizeH="0" baseline="0" noProof="0" dirty="0">
                <a:ln>
                  <a:noFill/>
                </a:ln>
                <a:solidFill>
                  <a:srgbClr val="00689A"/>
                </a:solidFill>
                <a:effectLst/>
                <a:uLnTx/>
                <a:uFillTx/>
                <a:latin typeface="Verdana"/>
                <a:ea typeface="+mn-ea"/>
                <a:cs typeface="+mn-cs"/>
              </a:rPr>
              <a:t>   moment, waarop Kadaster en ILT een typering voor het zeeschip gaan voeren, maar dat is nog niet op moment van invoering Rnz</a:t>
            </a:r>
          </a:p>
        </p:txBody>
      </p:sp>
      <p:sp>
        <p:nvSpPr>
          <p:cNvPr id="14" name="Tekstvak 13">
            <a:extLst>
              <a:ext uri="{FF2B5EF4-FFF2-40B4-BE49-F238E27FC236}">
                <a16:creationId xmlns:a16="http://schemas.microsoft.com/office/drawing/2014/main" id="{DCD3877D-7758-9244-31B2-4955057D0253}"/>
              </a:ext>
            </a:extLst>
          </p:cNvPr>
          <p:cNvSpPr txBox="1"/>
          <p:nvPr/>
        </p:nvSpPr>
        <p:spPr>
          <a:xfrm>
            <a:off x="946147" y="5048639"/>
            <a:ext cx="8710316" cy="461665"/>
          </a:xfrm>
          <a:prstGeom prst="rect">
            <a:avLst/>
          </a:prstGeom>
          <a:noFill/>
          <a:ln>
            <a:solidFill>
              <a:schemeClr val="accent3"/>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200" b="0" i="0" u="none" strike="noStrike" kern="1200" cap="none" spc="0" normalizeH="0" baseline="0" noProof="0" dirty="0">
                <a:ln>
                  <a:noFill/>
                </a:ln>
                <a:solidFill>
                  <a:srgbClr val="00689A"/>
                </a:solidFill>
                <a:effectLst/>
                <a:uLnTx/>
                <a:uFillTx/>
                <a:latin typeface="Verdana"/>
                <a:ea typeface="+mn-ea"/>
                <a:cs typeface="+mn-cs"/>
              </a:rPr>
              <a:t>IMO-nummer - Naam schip - Soort schip* - Scheepstype KV/Scheeptype* - Datum Kiellegging – Naam werf – Bouwnummer - Bruto tonnage – Netto tonnage – Motortype – Motorvermogen – Rompmateriaal en –inrichting</a:t>
            </a:r>
          </a:p>
        </p:txBody>
      </p:sp>
      <p:sp>
        <p:nvSpPr>
          <p:cNvPr id="15" name="Tekstvak 14">
            <a:extLst>
              <a:ext uri="{FF2B5EF4-FFF2-40B4-BE49-F238E27FC236}">
                <a16:creationId xmlns:a16="http://schemas.microsoft.com/office/drawing/2014/main" id="{BA1FB2C3-9D4B-393A-75ED-A86DB5400D7F}"/>
              </a:ext>
            </a:extLst>
          </p:cNvPr>
          <p:cNvSpPr txBox="1"/>
          <p:nvPr/>
        </p:nvSpPr>
        <p:spPr>
          <a:xfrm>
            <a:off x="521936" y="6198864"/>
            <a:ext cx="11412098" cy="415498"/>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050" b="1" i="0" u="none" strike="noStrike" kern="1200" cap="none" spc="0" normalizeH="0" baseline="0" noProof="0" dirty="0">
                <a:ln>
                  <a:noFill/>
                </a:ln>
                <a:solidFill>
                  <a:srgbClr val="00689A"/>
                </a:solidFill>
                <a:effectLst/>
                <a:uLnTx/>
                <a:uFillTx/>
                <a:latin typeface="Verdana"/>
                <a:ea typeface="+mn-ea"/>
                <a:cs typeface="+mn-cs"/>
              </a:rPr>
              <a:t>Kadaster meldt aan ILT </a:t>
            </a:r>
            <a:r>
              <a:rPr kumimoji="0" lang="nl-NL" sz="1050" b="0" i="0" u="none" strike="noStrike" kern="1200" cap="none" spc="0" normalizeH="0" baseline="0" noProof="0" dirty="0">
                <a:ln>
                  <a:noFill/>
                </a:ln>
                <a:solidFill>
                  <a:srgbClr val="00689A"/>
                </a:solidFill>
                <a:effectLst/>
                <a:uLnTx/>
                <a:uFillTx/>
                <a:latin typeface="Verdana"/>
                <a:ea typeface="+mn-ea"/>
                <a:cs typeface="+mn-cs"/>
              </a:rPr>
              <a:t>bij de wijziging op basis van welk ingeschreven stuk (Register-Deel-Nummer) bij Kadaster de scheepsgegevens zijn gewijzigd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1050" b="1" i="0" u="none" strike="noStrike" kern="1200" cap="none" spc="0" normalizeH="0" baseline="0" noProof="0" dirty="0">
                <a:ln>
                  <a:noFill/>
                </a:ln>
                <a:solidFill>
                  <a:srgbClr val="00689A"/>
                </a:solidFill>
                <a:effectLst/>
                <a:uLnTx/>
                <a:uFillTx/>
                <a:latin typeface="Verdana"/>
                <a:ea typeface="+mn-ea"/>
                <a:cs typeface="+mn-cs"/>
              </a:rPr>
              <a:t>ILT meldt aan Kadaster </a:t>
            </a:r>
            <a:r>
              <a:rPr kumimoji="0" lang="nl-NL" sz="1050" b="0" i="0" u="none" strike="noStrike" kern="1200" cap="none" spc="0" normalizeH="0" baseline="0" noProof="0" dirty="0">
                <a:ln>
                  <a:noFill/>
                </a:ln>
                <a:solidFill>
                  <a:srgbClr val="00689A"/>
                </a:solidFill>
                <a:effectLst/>
                <a:uLnTx/>
                <a:uFillTx/>
                <a:latin typeface="Verdana"/>
                <a:ea typeface="+mn-ea"/>
                <a:cs typeface="+mn-cs"/>
              </a:rPr>
              <a:t>bij de wijziging het Certificaatnummer van de gewijzigde Zeebrief, die ILT heeft verstrekt vanwege de wijziging van scheepsgegevens</a:t>
            </a:r>
            <a:endParaRPr kumimoji="0" lang="nl-NL" sz="1050" b="0" i="0" u="none" strike="noStrike" kern="1200" cap="none" spc="0" normalizeH="0" baseline="0" noProof="0" dirty="0">
              <a:ln>
                <a:noFill/>
              </a:ln>
              <a:solidFill>
                <a:srgbClr val="000000"/>
              </a:solidFill>
              <a:effectLst/>
              <a:uLnTx/>
              <a:uFillTx/>
              <a:latin typeface="Verdana"/>
              <a:ea typeface="+mn-ea"/>
              <a:cs typeface="+mn-cs"/>
            </a:endParaRPr>
          </a:p>
        </p:txBody>
      </p:sp>
    </p:spTree>
    <p:extLst>
      <p:ext uri="{BB962C8B-B14F-4D97-AF65-F5344CB8AC3E}">
        <p14:creationId xmlns:p14="http://schemas.microsoft.com/office/powerpoint/2010/main" val="24239535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descr="Gratis Enregistrement Foto's en Illustraties">
            <a:extLst>
              <a:ext uri="{FF2B5EF4-FFF2-40B4-BE49-F238E27FC236}">
                <a16:creationId xmlns:a16="http://schemas.microsoft.com/office/drawing/2014/main" id="{2EB799A0-896C-990D-4D3F-98559C3070F2}"/>
              </a:ext>
            </a:extLst>
          </p:cNvPr>
          <p:cNvPicPr>
            <a:picLocks noChangeAspect="1"/>
          </p:cNvPicPr>
          <p:nvPr/>
        </p:nvPicPr>
        <p:blipFill rotWithShape="1">
          <a:blip r:embed="rId2">
            <a:alphaModFix amt="50000"/>
            <a:extLst>
              <a:ext uri="{28A0092B-C50C-407E-A947-70E740481C1C}">
                <a14:useLocalDpi xmlns:a14="http://schemas.microsoft.com/office/drawing/2010/main" val="0"/>
              </a:ext>
            </a:extLst>
          </a:blip>
          <a:srcRect/>
          <a:stretch/>
        </p:blipFill>
        <p:spPr bwMode="auto">
          <a:xfrm>
            <a:off x="20" y="1"/>
            <a:ext cx="12191980" cy="6857999"/>
          </a:xfrm>
          <a:prstGeom prst="rect">
            <a:avLst/>
          </a:prstGeom>
          <a:noFill/>
        </p:spPr>
      </p:pic>
      <p:sp>
        <p:nvSpPr>
          <p:cNvPr id="2" name="Titel 1">
            <a:extLst>
              <a:ext uri="{FF2B5EF4-FFF2-40B4-BE49-F238E27FC236}">
                <a16:creationId xmlns:a16="http://schemas.microsoft.com/office/drawing/2014/main" id="{A155F78D-D8FF-13C2-B278-4885FF7975FE}"/>
              </a:ext>
            </a:extLst>
          </p:cNvPr>
          <p:cNvSpPr>
            <a:spLocks noGrp="1"/>
          </p:cNvSpPr>
          <p:nvPr>
            <p:ph type="ctrTitle"/>
          </p:nvPr>
        </p:nvSpPr>
        <p:spPr>
          <a:xfrm>
            <a:off x="1524000" y="1122362"/>
            <a:ext cx="9144000" cy="2900518"/>
          </a:xfrm>
        </p:spPr>
        <p:txBody>
          <a:bodyPr>
            <a:normAutofit fontScale="90000"/>
          </a:bodyPr>
          <a:lstStyle/>
          <a:p>
            <a:pPr algn="ctr"/>
            <a:br>
              <a:rPr lang="en-US">
                <a:solidFill>
                  <a:srgbClr val="FFFFFF"/>
                </a:solidFill>
              </a:rPr>
            </a:br>
            <a:br>
              <a:rPr lang="en-US">
                <a:solidFill>
                  <a:srgbClr val="FFFFFF"/>
                </a:solidFill>
              </a:rPr>
            </a:br>
            <a:br>
              <a:rPr lang="en-US">
                <a:solidFill>
                  <a:srgbClr val="FFFFFF"/>
                </a:solidFill>
              </a:rPr>
            </a:br>
            <a:br>
              <a:rPr lang="en-US">
                <a:solidFill>
                  <a:srgbClr val="FFFFFF"/>
                </a:solidFill>
              </a:rPr>
            </a:br>
            <a:r>
              <a:rPr lang="en-US" sz="4800" err="1">
                <a:solidFill>
                  <a:srgbClr val="FFFFFF"/>
                </a:solidFill>
              </a:rPr>
              <a:t>Pauze</a:t>
            </a:r>
            <a:br>
              <a:rPr lang="en-US">
                <a:solidFill>
                  <a:srgbClr val="FFFFFF"/>
                </a:solidFill>
              </a:rPr>
            </a:br>
            <a:br>
              <a:rPr lang="en-US">
                <a:solidFill>
                  <a:srgbClr val="FFFFFF"/>
                </a:solidFill>
              </a:rPr>
            </a:br>
            <a:br>
              <a:rPr lang="en-US">
                <a:solidFill>
                  <a:srgbClr val="FFFFFF"/>
                </a:solidFill>
              </a:rPr>
            </a:br>
            <a:br>
              <a:rPr lang="en-US">
                <a:solidFill>
                  <a:srgbClr val="FFFFFF"/>
                </a:solidFill>
              </a:rPr>
            </a:br>
            <a:br>
              <a:rPr lang="en-US">
                <a:solidFill>
                  <a:srgbClr val="FFFFFF"/>
                </a:solidFill>
              </a:rPr>
            </a:br>
            <a:endParaRPr lang="nl-NL">
              <a:solidFill>
                <a:srgbClr val="FFFFFF"/>
              </a:solidFill>
            </a:endParaRPr>
          </a:p>
        </p:txBody>
      </p:sp>
      <p:pic>
        <p:nvPicPr>
          <p:cNvPr id="5" name="Picture 2" descr="LCG maakt organisaties klaar voor de toekomst | LCG">
            <a:extLst>
              <a:ext uri="{FF2B5EF4-FFF2-40B4-BE49-F238E27FC236}">
                <a16:creationId xmlns:a16="http://schemas.microsoft.com/office/drawing/2014/main" id="{2E87CED2-5471-C5F2-8366-83BD31CB717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48348" y="134594"/>
            <a:ext cx="1481652" cy="9877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083891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descr="Gratis Enregistrement Foto's en Illustraties">
            <a:extLst>
              <a:ext uri="{FF2B5EF4-FFF2-40B4-BE49-F238E27FC236}">
                <a16:creationId xmlns:a16="http://schemas.microsoft.com/office/drawing/2014/main" id="{2EB799A0-896C-990D-4D3F-98559C3070F2}"/>
              </a:ext>
            </a:extLst>
          </p:cNvPr>
          <p:cNvPicPr>
            <a:picLocks noChangeAspect="1"/>
          </p:cNvPicPr>
          <p:nvPr/>
        </p:nvPicPr>
        <p:blipFill rotWithShape="1">
          <a:blip r:embed="rId2">
            <a:alphaModFix amt="50000"/>
            <a:extLst>
              <a:ext uri="{28A0092B-C50C-407E-A947-70E740481C1C}">
                <a14:useLocalDpi xmlns:a14="http://schemas.microsoft.com/office/drawing/2010/main" val="0"/>
              </a:ext>
            </a:extLst>
          </a:blip>
          <a:srcRect/>
          <a:stretch/>
        </p:blipFill>
        <p:spPr bwMode="auto">
          <a:xfrm>
            <a:off x="20" y="1"/>
            <a:ext cx="12191980" cy="6857999"/>
          </a:xfrm>
          <a:prstGeom prst="rect">
            <a:avLst/>
          </a:prstGeom>
          <a:noFill/>
        </p:spPr>
      </p:pic>
      <p:sp>
        <p:nvSpPr>
          <p:cNvPr id="2" name="Titel 1">
            <a:extLst>
              <a:ext uri="{FF2B5EF4-FFF2-40B4-BE49-F238E27FC236}">
                <a16:creationId xmlns:a16="http://schemas.microsoft.com/office/drawing/2014/main" id="{A155F78D-D8FF-13C2-B278-4885FF7975FE}"/>
              </a:ext>
            </a:extLst>
          </p:cNvPr>
          <p:cNvSpPr>
            <a:spLocks noGrp="1"/>
          </p:cNvSpPr>
          <p:nvPr>
            <p:ph type="ctrTitle"/>
          </p:nvPr>
        </p:nvSpPr>
        <p:spPr>
          <a:xfrm>
            <a:off x="298764" y="1122362"/>
            <a:ext cx="10369236" cy="2900518"/>
          </a:xfrm>
        </p:spPr>
        <p:txBody>
          <a:bodyPr>
            <a:normAutofit fontScale="90000"/>
          </a:bodyPr>
          <a:lstStyle/>
          <a:p>
            <a:pPr algn="ctr"/>
            <a:br>
              <a:rPr lang="en-US" dirty="0">
                <a:solidFill>
                  <a:srgbClr val="FFFFFF"/>
                </a:solidFill>
              </a:rPr>
            </a:br>
            <a:br>
              <a:rPr lang="en-US" dirty="0">
                <a:solidFill>
                  <a:srgbClr val="FFFFFF"/>
                </a:solidFill>
              </a:rPr>
            </a:br>
            <a:br>
              <a:rPr lang="en-US" dirty="0">
                <a:solidFill>
                  <a:srgbClr val="FFFFFF"/>
                </a:solidFill>
              </a:rPr>
            </a:br>
            <a:br>
              <a:rPr lang="en-US" dirty="0">
                <a:solidFill>
                  <a:srgbClr val="FFFFFF"/>
                </a:solidFill>
              </a:rPr>
            </a:br>
            <a:r>
              <a:rPr lang="en-US" sz="4800" dirty="0" err="1">
                <a:solidFill>
                  <a:srgbClr val="FFFFFF"/>
                </a:solidFill>
              </a:rPr>
              <a:t>Proces</a:t>
            </a:r>
            <a:r>
              <a:rPr lang="en-US" sz="4800" dirty="0">
                <a:solidFill>
                  <a:srgbClr val="FFFFFF"/>
                </a:solidFill>
              </a:rPr>
              <a:t> ILT </a:t>
            </a:r>
            <a:br>
              <a:rPr lang="en-US" sz="4800" dirty="0">
                <a:solidFill>
                  <a:srgbClr val="FFFFFF"/>
                </a:solidFill>
              </a:rPr>
            </a:br>
            <a:r>
              <a:rPr lang="en-US" dirty="0" err="1">
                <a:solidFill>
                  <a:srgbClr val="FFFFFF"/>
                </a:solidFill>
              </a:rPr>
              <a:t>Aanmelden</a:t>
            </a:r>
            <a:r>
              <a:rPr lang="en-US" dirty="0">
                <a:solidFill>
                  <a:srgbClr val="FFFFFF"/>
                </a:solidFill>
              </a:rPr>
              <a:t> </a:t>
            </a:r>
            <a:r>
              <a:rPr lang="en-US" dirty="0" err="1">
                <a:solidFill>
                  <a:srgbClr val="FFFFFF"/>
                </a:solidFill>
              </a:rPr>
              <a:t>zeegaand</a:t>
            </a:r>
            <a:r>
              <a:rPr lang="en-US" dirty="0">
                <a:solidFill>
                  <a:srgbClr val="FFFFFF"/>
                </a:solidFill>
              </a:rPr>
              <a:t> </a:t>
            </a:r>
            <a:r>
              <a:rPr lang="en-US" dirty="0" err="1">
                <a:solidFill>
                  <a:srgbClr val="FFFFFF"/>
                </a:solidFill>
              </a:rPr>
              <a:t>pleziervaartuig</a:t>
            </a:r>
            <a:br>
              <a:rPr lang="en-US" sz="4800" dirty="0">
                <a:solidFill>
                  <a:srgbClr val="FFFFFF"/>
                </a:solidFill>
              </a:rPr>
            </a:br>
            <a:br>
              <a:rPr lang="en-US" sz="4800" dirty="0">
                <a:solidFill>
                  <a:srgbClr val="FFFFFF"/>
                </a:solidFill>
              </a:rPr>
            </a:br>
            <a:r>
              <a:rPr lang="en-US" sz="1100" dirty="0">
                <a:solidFill>
                  <a:srgbClr val="FFFFFF"/>
                </a:solidFill>
              </a:rPr>
              <a:t> </a:t>
            </a:r>
            <a:br>
              <a:rPr lang="en-US" sz="4800" dirty="0">
                <a:solidFill>
                  <a:srgbClr val="FFFFFF"/>
                </a:solidFill>
              </a:rPr>
            </a:br>
            <a:r>
              <a:rPr lang="en-US" sz="2700" dirty="0">
                <a:solidFill>
                  <a:srgbClr val="FFFFFF"/>
                </a:solidFill>
              </a:rPr>
              <a:t>Nils van der Kolk- ILT</a:t>
            </a:r>
            <a:br>
              <a:rPr lang="en-US" dirty="0">
                <a:solidFill>
                  <a:srgbClr val="FFFFFF"/>
                </a:solidFill>
              </a:rPr>
            </a:br>
            <a:br>
              <a:rPr lang="en-US" dirty="0">
                <a:solidFill>
                  <a:srgbClr val="FFFFFF"/>
                </a:solidFill>
              </a:rPr>
            </a:br>
            <a:br>
              <a:rPr lang="en-US" dirty="0">
                <a:solidFill>
                  <a:srgbClr val="FFFFFF"/>
                </a:solidFill>
              </a:rPr>
            </a:br>
            <a:br>
              <a:rPr lang="en-US" dirty="0">
                <a:solidFill>
                  <a:srgbClr val="FFFFFF"/>
                </a:solidFill>
              </a:rPr>
            </a:br>
            <a:br>
              <a:rPr lang="en-US" dirty="0">
                <a:solidFill>
                  <a:srgbClr val="FFFFFF"/>
                </a:solidFill>
              </a:rPr>
            </a:br>
            <a:br>
              <a:rPr lang="en-US" dirty="0">
                <a:solidFill>
                  <a:srgbClr val="FFFFFF"/>
                </a:solidFill>
              </a:rPr>
            </a:br>
            <a:r>
              <a:rPr lang="en-US" dirty="0">
                <a:solidFill>
                  <a:srgbClr val="FFFFFF"/>
                </a:solidFill>
              </a:rPr>
              <a:t>				</a:t>
            </a:r>
            <a:endParaRPr lang="nl-NL" dirty="0">
              <a:solidFill>
                <a:srgbClr val="FFFFFF"/>
              </a:solidFill>
            </a:endParaRPr>
          </a:p>
        </p:txBody>
      </p:sp>
      <p:sp>
        <p:nvSpPr>
          <p:cNvPr id="3" name="Tekstvak 2">
            <a:extLst>
              <a:ext uri="{FF2B5EF4-FFF2-40B4-BE49-F238E27FC236}">
                <a16:creationId xmlns:a16="http://schemas.microsoft.com/office/drawing/2014/main" id="{FE873C93-4054-59BC-7C45-63779E6E3D6E}"/>
              </a:ext>
            </a:extLst>
          </p:cNvPr>
          <p:cNvSpPr txBox="1"/>
          <p:nvPr/>
        </p:nvSpPr>
        <p:spPr>
          <a:xfrm>
            <a:off x="469012" y="284183"/>
            <a:ext cx="2501405" cy="430887"/>
          </a:xfrm>
          <a:prstGeom prst="rect">
            <a:avLst/>
          </a:prstGeom>
          <a:noFill/>
          <a:ln w="12700">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err="1">
                <a:ln>
                  <a:noFill/>
                </a:ln>
                <a:effectLst/>
                <a:uLnTx/>
                <a:uFillTx/>
                <a:latin typeface="Calibri" panose="020F0502020204030204"/>
                <a:ea typeface="+mn-ea"/>
                <a:cs typeface="+mn-cs"/>
              </a:rPr>
              <a:t>Processtap</a:t>
            </a:r>
            <a:r>
              <a:rPr kumimoji="0" lang="en-US" sz="1400" b="0" i="0" u="none" strike="noStrike" kern="1200" cap="none" spc="0" normalizeH="0" baseline="0" noProof="0" dirty="0">
                <a:ln>
                  <a:noFill/>
                </a:ln>
                <a:effectLst/>
                <a:uLnTx/>
                <a:uFillTx/>
                <a:latin typeface="Calibri" panose="020F0502020204030204"/>
                <a:ea typeface="+mn-ea"/>
                <a:cs typeface="+mn-cs"/>
              </a:rPr>
              <a:t> 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err="1">
                <a:ln>
                  <a:noFill/>
                </a:ln>
                <a:effectLst/>
                <a:uLnTx/>
                <a:uFillTx/>
                <a:latin typeface="Calibri" panose="020F0502020204030204"/>
                <a:ea typeface="+mn-ea"/>
                <a:cs typeface="+mn-cs"/>
              </a:rPr>
              <a:t>Aanmelden</a:t>
            </a:r>
            <a:r>
              <a:rPr kumimoji="0" lang="en-US" sz="800" b="0" i="0" u="none" strike="noStrike" kern="1200" cap="none" spc="0" normalizeH="0" baseline="0" noProof="0" dirty="0">
                <a:ln>
                  <a:noFill/>
                </a:ln>
                <a:effectLst/>
                <a:uLnTx/>
                <a:uFillTx/>
                <a:latin typeface="Calibri" panose="020F0502020204030204"/>
                <a:ea typeface="+mn-ea"/>
                <a:cs typeface="+mn-cs"/>
              </a:rPr>
              <a:t> </a:t>
            </a:r>
            <a:r>
              <a:rPr kumimoji="0" lang="en-US" sz="800" b="0" i="0" u="none" strike="noStrike" kern="1200" cap="none" spc="0" normalizeH="0" baseline="0" dirty="0" err="1">
                <a:ln>
                  <a:noFill/>
                </a:ln>
                <a:effectLst/>
                <a:uLnTx/>
                <a:uFillTx/>
                <a:latin typeface="Calibri" panose="020F0502020204030204"/>
                <a:ea typeface="+mn-ea"/>
                <a:cs typeface="+mn-cs"/>
              </a:rPr>
              <a:t>pleziervaartuig</a:t>
            </a:r>
            <a:endParaRPr lang="en-US" sz="800" noProof="0" dirty="0">
              <a:latin typeface="Calibri" panose="020F0502020204030204"/>
            </a:endParaRPr>
          </a:p>
        </p:txBody>
      </p:sp>
      <p:pic>
        <p:nvPicPr>
          <p:cNvPr id="6" name="Afbeelding 5">
            <a:extLst>
              <a:ext uri="{FF2B5EF4-FFF2-40B4-BE49-F238E27FC236}">
                <a16:creationId xmlns:a16="http://schemas.microsoft.com/office/drawing/2014/main" id="{BB1C7521-B5BC-3ED9-1F22-FFE431604FF2}"/>
              </a:ext>
            </a:extLst>
          </p:cNvPr>
          <p:cNvPicPr>
            <a:picLocks noChangeAspect="1"/>
          </p:cNvPicPr>
          <p:nvPr/>
        </p:nvPicPr>
        <p:blipFill>
          <a:blip r:embed="rId3"/>
          <a:stretch>
            <a:fillRect/>
          </a:stretch>
        </p:blipFill>
        <p:spPr>
          <a:xfrm>
            <a:off x="1672046" y="315897"/>
            <a:ext cx="1276058" cy="507985"/>
          </a:xfrm>
          <a:prstGeom prst="rect">
            <a:avLst/>
          </a:prstGeom>
        </p:spPr>
      </p:pic>
    </p:spTree>
    <p:extLst>
      <p:ext uri="{BB962C8B-B14F-4D97-AF65-F5344CB8AC3E}">
        <p14:creationId xmlns:p14="http://schemas.microsoft.com/office/powerpoint/2010/main" val="33647289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21F860-BF45-0AE9-1AC2-20F60E027646}"/>
              </a:ext>
            </a:extLst>
          </p:cNvPr>
          <p:cNvSpPr>
            <a:spLocks noGrp="1"/>
          </p:cNvSpPr>
          <p:nvPr>
            <p:ph type="title"/>
          </p:nvPr>
        </p:nvSpPr>
        <p:spPr>
          <a:xfrm>
            <a:off x="376382" y="57646"/>
            <a:ext cx="5251316" cy="1066304"/>
          </a:xfrm>
        </p:spPr>
        <p:txBody>
          <a:bodyPr>
            <a:normAutofit/>
          </a:bodyPr>
          <a:lstStyle/>
          <a:p>
            <a:r>
              <a:rPr lang="en-US" sz="4000" dirty="0" err="1"/>
              <a:t>Proces</a:t>
            </a:r>
            <a:br>
              <a:rPr lang="en-US" dirty="0"/>
            </a:br>
            <a:r>
              <a:rPr lang="en-US" sz="2000" dirty="0" err="1"/>
              <a:t>Aanmelden</a:t>
            </a:r>
            <a:r>
              <a:rPr lang="en-US" sz="2000" dirty="0"/>
              <a:t> </a:t>
            </a:r>
            <a:r>
              <a:rPr lang="en-US" sz="2000" dirty="0" err="1"/>
              <a:t>zeegaand</a:t>
            </a:r>
            <a:r>
              <a:rPr lang="en-US" sz="2000" dirty="0"/>
              <a:t> </a:t>
            </a:r>
            <a:r>
              <a:rPr lang="en-US" sz="2000" dirty="0" err="1"/>
              <a:t>pleziervaartuig</a:t>
            </a:r>
            <a:r>
              <a:rPr lang="en-US" sz="2000" dirty="0"/>
              <a:t> </a:t>
            </a:r>
            <a:endParaRPr lang="nl-NL" dirty="0"/>
          </a:p>
        </p:txBody>
      </p:sp>
      <p:pic>
        <p:nvPicPr>
          <p:cNvPr id="4" name="Afbeelding 3" descr="Gratis Enregistrement Foto's en Illustraties">
            <a:extLst>
              <a:ext uri="{FF2B5EF4-FFF2-40B4-BE49-F238E27FC236}">
                <a16:creationId xmlns:a16="http://schemas.microsoft.com/office/drawing/2014/main" id="{81FF69FC-7659-9F99-2ABC-046F81D83627}"/>
              </a:ext>
            </a:extLst>
          </p:cNvPr>
          <p:cNvPicPr>
            <a:picLocks noChangeAspect="1"/>
          </p:cNvPicPr>
          <p:nvPr/>
        </p:nvPicPr>
        <p:blipFill rotWithShape="1">
          <a:blip r:embed="rId2">
            <a:extLst>
              <a:ext uri="{28A0092B-C50C-407E-A947-70E740481C1C}">
                <a14:useLocalDpi xmlns:a14="http://schemas.microsoft.com/office/drawing/2010/main" val="0"/>
              </a:ext>
            </a:extLst>
          </a:blip>
          <a:srcRect l="20793" r="30299"/>
          <a:stretch/>
        </p:blipFill>
        <p:spPr bwMode="auto">
          <a:xfrm>
            <a:off x="7117080" y="10"/>
            <a:ext cx="5074920"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noFill/>
        </p:spPr>
      </p:pic>
      <p:sp>
        <p:nvSpPr>
          <p:cNvPr id="9" name="Tekstvak 8">
            <a:extLst>
              <a:ext uri="{FF2B5EF4-FFF2-40B4-BE49-F238E27FC236}">
                <a16:creationId xmlns:a16="http://schemas.microsoft.com/office/drawing/2014/main" id="{E9372F05-E303-6667-7AA5-AA986E62EA72}"/>
              </a:ext>
            </a:extLst>
          </p:cNvPr>
          <p:cNvSpPr txBox="1"/>
          <p:nvPr/>
        </p:nvSpPr>
        <p:spPr>
          <a:xfrm>
            <a:off x="386366" y="1407086"/>
            <a:ext cx="6386223" cy="3970318"/>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dirty="0">
                <a:solidFill>
                  <a:srgbClr val="000000"/>
                </a:solidFill>
                <a:latin typeface="Calibri" panose="020F0502020204030204" pitchFamily="34" charset="0"/>
                <a:cs typeface="Calibri" panose="020F0502020204030204" pitchFamily="34" charset="0"/>
              </a:rPr>
              <a:t>Met het </a:t>
            </a:r>
            <a:r>
              <a:rPr lang="en-US" sz="2000" dirty="0" err="1">
                <a:solidFill>
                  <a:srgbClr val="000000"/>
                </a:solidFill>
                <a:latin typeface="Calibri" panose="020F0502020204030204" pitchFamily="34" charset="0"/>
                <a:cs typeface="Calibri" panose="020F0502020204030204" pitchFamily="34" charset="0"/>
              </a:rPr>
              <a:t>vernieuwde</a:t>
            </a:r>
            <a:r>
              <a:rPr lang="en-US" sz="2000" dirty="0">
                <a:solidFill>
                  <a:srgbClr val="000000"/>
                </a:solidFill>
                <a:latin typeface="Calibri" panose="020F0502020204030204" pitchFamily="34" charset="0"/>
                <a:cs typeface="Calibri" panose="020F0502020204030204" pitchFamily="34" charset="0"/>
              </a:rPr>
              <a:t> </a:t>
            </a:r>
            <a:r>
              <a:rPr lang="en-US" sz="2000" dirty="0" err="1">
                <a:solidFill>
                  <a:srgbClr val="000000"/>
                </a:solidFill>
                <a:latin typeface="Calibri" panose="020F0502020204030204" pitchFamily="34" charset="0"/>
                <a:cs typeface="Calibri" panose="020F0502020204030204" pitchFamily="34" charset="0"/>
              </a:rPr>
              <a:t>aanmeldformulier</a:t>
            </a:r>
            <a:r>
              <a:rPr lang="en-US" sz="2000" dirty="0">
                <a:solidFill>
                  <a:srgbClr val="000000"/>
                </a:solidFill>
                <a:latin typeface="Calibri" panose="020F0502020204030204" pitchFamily="34" charset="0"/>
                <a:cs typeface="Calibri" panose="020F0502020204030204" pitchFamily="34" charset="0"/>
              </a:rPr>
              <a:t> </a:t>
            </a:r>
            <a:r>
              <a:rPr lang="en-US" sz="2000" dirty="0" err="1">
                <a:solidFill>
                  <a:srgbClr val="000000"/>
                </a:solidFill>
                <a:latin typeface="Calibri" panose="020F0502020204030204" pitchFamily="34" charset="0"/>
                <a:cs typeface="Calibri" panose="020F0502020204030204" pitchFamily="34" charset="0"/>
              </a:rPr>
              <a:t>gaat</a:t>
            </a:r>
            <a:r>
              <a:rPr lang="en-US" sz="2000" dirty="0">
                <a:solidFill>
                  <a:srgbClr val="000000"/>
                </a:solidFill>
                <a:latin typeface="Calibri" panose="020F0502020204030204" pitchFamily="34" charset="0"/>
                <a:cs typeface="Calibri" panose="020F0502020204030204" pitchFamily="34" charset="0"/>
              </a:rPr>
              <a:t> u </a:t>
            </a:r>
            <a:r>
              <a:rPr lang="en-US" sz="2000" dirty="0" err="1">
                <a:solidFill>
                  <a:srgbClr val="000000"/>
                </a:solidFill>
                <a:latin typeface="Calibri" panose="020F0502020204030204" pitchFamily="34" charset="0"/>
                <a:cs typeface="Calibri" panose="020F0502020204030204" pitchFamily="34" charset="0"/>
              </a:rPr>
              <a:t>uw</a:t>
            </a:r>
            <a:r>
              <a:rPr lang="en-US" sz="2000" dirty="0">
                <a:solidFill>
                  <a:srgbClr val="000000"/>
                </a:solidFill>
                <a:latin typeface="Calibri" panose="020F0502020204030204" pitchFamily="34" charset="0"/>
                <a:cs typeface="Calibri" panose="020F0502020204030204" pitchFamily="34" charset="0"/>
              </a:rPr>
              <a:t> </a:t>
            </a:r>
            <a:r>
              <a:rPr lang="en-US" sz="2000" dirty="0" err="1">
                <a:solidFill>
                  <a:srgbClr val="000000"/>
                </a:solidFill>
                <a:latin typeface="Calibri" panose="020F0502020204030204" pitchFamily="34" charset="0"/>
                <a:cs typeface="Calibri" panose="020F0502020204030204" pitchFamily="34" charset="0"/>
              </a:rPr>
              <a:t>zeegaand</a:t>
            </a:r>
            <a:r>
              <a:rPr lang="en-US" sz="2000" dirty="0">
                <a:solidFill>
                  <a:srgbClr val="000000"/>
                </a:solidFill>
                <a:latin typeface="Calibri" panose="020F0502020204030204" pitchFamily="34" charset="0"/>
                <a:cs typeface="Calibri" panose="020F0502020204030204" pitchFamily="34" charset="0"/>
              </a:rPr>
              <a:t> </a:t>
            </a:r>
            <a:r>
              <a:rPr lang="en-US" sz="2000" dirty="0" err="1">
                <a:solidFill>
                  <a:srgbClr val="000000"/>
                </a:solidFill>
                <a:latin typeface="Calibri" panose="020F0502020204030204" pitchFamily="34" charset="0"/>
                <a:cs typeface="Calibri" panose="020F0502020204030204" pitchFamily="34" charset="0"/>
              </a:rPr>
              <a:t>pleziervaartuig</a:t>
            </a:r>
            <a:r>
              <a:rPr lang="en-US" sz="2000" dirty="0">
                <a:solidFill>
                  <a:srgbClr val="000000"/>
                </a:solidFill>
                <a:latin typeface="Calibri" panose="020F0502020204030204" pitchFamily="34" charset="0"/>
                <a:cs typeface="Calibri" panose="020F0502020204030204" pitchFamily="34" charset="0"/>
              </a:rPr>
              <a:t> </a:t>
            </a:r>
            <a:r>
              <a:rPr lang="en-US" sz="2000" dirty="0" err="1">
                <a:solidFill>
                  <a:srgbClr val="000000"/>
                </a:solidFill>
                <a:latin typeface="Calibri" panose="020F0502020204030204" pitchFamily="34" charset="0"/>
                <a:cs typeface="Calibri" panose="020F0502020204030204" pitchFamily="34" charset="0"/>
              </a:rPr>
              <a:t>aanmelden</a:t>
            </a:r>
            <a:r>
              <a:rPr lang="en-US" sz="2000" dirty="0">
                <a:solidFill>
                  <a:srgbClr val="000000"/>
                </a:solidFill>
                <a:latin typeface="Calibri" panose="020F0502020204030204" pitchFamily="34" charset="0"/>
                <a:cs typeface="Calibri" panose="020F0502020204030204" pitchFamily="34" charset="0"/>
              </a:rPr>
              <a:t> </a:t>
            </a:r>
            <a:r>
              <a:rPr lang="en-US" sz="2000" dirty="0" err="1">
                <a:solidFill>
                  <a:srgbClr val="000000"/>
                </a:solidFill>
                <a:latin typeface="Calibri" panose="020F0502020204030204" pitchFamily="34" charset="0"/>
                <a:cs typeface="Calibri" panose="020F0502020204030204" pitchFamily="34" charset="0"/>
              </a:rPr>
              <a:t>bij</a:t>
            </a:r>
            <a:r>
              <a:rPr lang="en-US" sz="2000" dirty="0">
                <a:solidFill>
                  <a:srgbClr val="000000"/>
                </a:solidFill>
                <a:latin typeface="Calibri" panose="020F0502020204030204" pitchFamily="34" charset="0"/>
                <a:cs typeface="Calibri" panose="020F0502020204030204" pitchFamily="34" charset="0"/>
              </a:rPr>
              <a:t> ILT.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2000" dirty="0">
              <a:solidFill>
                <a:srgbClr val="000000"/>
              </a:solidFill>
              <a:latin typeface="Calibri" panose="020F0502020204030204" pitchFamily="34" charset="0"/>
              <a:cs typeface="Calibri" panose="020F050202020403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dirty="0">
                <a:solidFill>
                  <a:srgbClr val="000000"/>
                </a:solidFill>
                <a:latin typeface="Calibri" panose="020F0502020204030204" pitchFamily="34" charset="0"/>
                <a:cs typeface="Calibri" panose="020F0502020204030204" pitchFamily="34" charset="0"/>
              </a:rPr>
              <a:t>Bij een complete (en </a:t>
            </a:r>
            <a:r>
              <a:rPr lang="en-US" sz="2000" dirty="0" err="1">
                <a:solidFill>
                  <a:srgbClr val="000000"/>
                </a:solidFill>
                <a:latin typeface="Calibri" panose="020F0502020204030204" pitchFamily="34" charset="0"/>
                <a:cs typeface="Calibri" panose="020F0502020204030204" pitchFamily="34" charset="0"/>
              </a:rPr>
              <a:t>correcte</a:t>
            </a:r>
            <a:r>
              <a:rPr lang="en-US" sz="2000" dirty="0">
                <a:solidFill>
                  <a:srgbClr val="000000"/>
                </a:solidFill>
                <a:latin typeface="Calibri" panose="020F0502020204030204" pitchFamily="34" charset="0"/>
                <a:cs typeface="Calibri" panose="020F0502020204030204" pitchFamily="34" charset="0"/>
              </a:rPr>
              <a:t>) </a:t>
            </a:r>
            <a:r>
              <a:rPr lang="en-US" sz="2000" dirty="0" err="1">
                <a:solidFill>
                  <a:srgbClr val="000000"/>
                </a:solidFill>
                <a:latin typeface="Calibri" panose="020F0502020204030204" pitchFamily="34" charset="0"/>
                <a:cs typeface="Calibri" panose="020F0502020204030204" pitchFamily="34" charset="0"/>
              </a:rPr>
              <a:t>aanvraag</a:t>
            </a:r>
            <a:r>
              <a:rPr lang="en-US" sz="2000" dirty="0">
                <a:solidFill>
                  <a:srgbClr val="000000"/>
                </a:solidFill>
                <a:latin typeface="Calibri" panose="020F0502020204030204" pitchFamily="34" charset="0"/>
                <a:cs typeface="Calibri" panose="020F0502020204030204" pitchFamily="34" charset="0"/>
              </a:rPr>
              <a:t> </a:t>
            </a:r>
            <a:r>
              <a:rPr lang="en-US" sz="2000" dirty="0" err="1">
                <a:solidFill>
                  <a:srgbClr val="000000"/>
                </a:solidFill>
                <a:latin typeface="Calibri" panose="020F0502020204030204" pitchFamily="34" charset="0"/>
                <a:cs typeface="Calibri" panose="020F0502020204030204" pitchFamily="34" charset="0"/>
              </a:rPr>
              <a:t>streven</a:t>
            </a:r>
            <a:r>
              <a:rPr lang="en-US" sz="2000" dirty="0">
                <a:solidFill>
                  <a:srgbClr val="000000"/>
                </a:solidFill>
                <a:latin typeface="Calibri" panose="020F0502020204030204" pitchFamily="34" charset="0"/>
                <a:cs typeface="Calibri" panose="020F0502020204030204" pitchFamily="34" charset="0"/>
              </a:rPr>
              <a:t> </a:t>
            </a:r>
            <a:r>
              <a:rPr lang="en-US" sz="2000" dirty="0" err="1">
                <a:solidFill>
                  <a:srgbClr val="000000"/>
                </a:solidFill>
                <a:latin typeface="Calibri" panose="020F0502020204030204" pitchFamily="34" charset="0"/>
                <a:cs typeface="Calibri" panose="020F0502020204030204" pitchFamily="34" charset="0"/>
              </a:rPr>
              <a:t>wij</a:t>
            </a:r>
            <a:r>
              <a:rPr lang="en-US" sz="2000" dirty="0">
                <a:solidFill>
                  <a:srgbClr val="000000"/>
                </a:solidFill>
                <a:latin typeface="Calibri" panose="020F0502020204030204" pitchFamily="34" charset="0"/>
                <a:cs typeface="Calibri" panose="020F0502020204030204" pitchFamily="34" charset="0"/>
              </a:rPr>
              <a:t> </a:t>
            </a:r>
            <a:r>
              <a:rPr lang="en-US" sz="2000" dirty="0" err="1">
                <a:solidFill>
                  <a:srgbClr val="000000"/>
                </a:solidFill>
                <a:latin typeface="Calibri" panose="020F0502020204030204" pitchFamily="34" charset="0"/>
                <a:cs typeface="Calibri" panose="020F0502020204030204" pitchFamily="34" charset="0"/>
              </a:rPr>
              <a:t>na</a:t>
            </a:r>
            <a:r>
              <a:rPr lang="en-US" sz="2000" dirty="0">
                <a:solidFill>
                  <a:srgbClr val="000000"/>
                </a:solidFill>
                <a:latin typeface="Calibri" panose="020F0502020204030204" pitchFamily="34" charset="0"/>
                <a:cs typeface="Calibri" panose="020F0502020204030204" pitchFamily="34" charset="0"/>
              </a:rPr>
              <a:t> een </a:t>
            </a:r>
            <a:r>
              <a:rPr lang="en-US" sz="2000" dirty="0" err="1">
                <a:solidFill>
                  <a:srgbClr val="000000"/>
                </a:solidFill>
                <a:latin typeface="Calibri" panose="020F0502020204030204" pitchFamily="34" charset="0"/>
                <a:cs typeface="Calibri" panose="020F0502020204030204" pitchFamily="34" charset="0"/>
              </a:rPr>
              <a:t>afhandelingstijd</a:t>
            </a:r>
            <a:r>
              <a:rPr lang="en-US" sz="2000" dirty="0">
                <a:solidFill>
                  <a:srgbClr val="000000"/>
                </a:solidFill>
                <a:latin typeface="Calibri" panose="020F0502020204030204" pitchFamily="34" charset="0"/>
                <a:cs typeface="Calibri" panose="020F0502020204030204" pitchFamily="34" charset="0"/>
              </a:rPr>
              <a:t> van 3 </a:t>
            </a:r>
            <a:r>
              <a:rPr lang="en-US" sz="2000" dirty="0" err="1">
                <a:solidFill>
                  <a:srgbClr val="000000"/>
                </a:solidFill>
                <a:latin typeface="Calibri" panose="020F0502020204030204" pitchFamily="34" charset="0"/>
                <a:cs typeface="Calibri" panose="020F0502020204030204" pitchFamily="34" charset="0"/>
              </a:rPr>
              <a:t>werkdagen</a:t>
            </a:r>
            <a:endParaRPr lang="en-US" sz="2000" dirty="0">
              <a:solidFill>
                <a:srgbClr val="000000"/>
              </a:solidFill>
              <a:latin typeface="Calibri" panose="020F0502020204030204" pitchFamily="34" charset="0"/>
              <a:cs typeface="Calibri" panose="020F050202020403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2000" dirty="0">
              <a:solidFill>
                <a:srgbClr val="000000"/>
              </a:solidFill>
              <a:latin typeface="Calibri" panose="020F0502020204030204" pitchFamily="34" charset="0"/>
              <a:cs typeface="Calibri" panose="020F0502020204030204" pitchFamily="34" charset="0"/>
            </a:endParaRPr>
          </a:p>
          <a:p>
            <a:pPr marR="0" lvl="0" algn="l" defTabSz="914400" rtl="0" eaLnBrk="1" fontAlgn="auto" latinLnBrk="0" hangingPunct="1">
              <a:lnSpc>
                <a:spcPct val="100000"/>
              </a:lnSpc>
              <a:spcBef>
                <a:spcPts val="0"/>
              </a:spcBef>
              <a:spcAft>
                <a:spcPts val="0"/>
              </a:spcAft>
              <a:buClrTx/>
              <a:buSzTx/>
              <a:tabLst/>
              <a:defRPr/>
            </a:pPr>
            <a:endParaRPr lang="en-US" sz="2000" dirty="0">
              <a:solidFill>
                <a:srgbClr val="000000"/>
              </a:solidFill>
              <a:latin typeface="Calibri" panose="020F0502020204030204" pitchFamily="34" charset="0"/>
              <a:cs typeface="Calibri" panose="020F0502020204030204" pitchFamily="34" charset="0"/>
            </a:endParaRPr>
          </a:p>
          <a:p>
            <a:pPr marR="0" lvl="0" algn="l" defTabSz="914400" rtl="0" eaLnBrk="1" fontAlgn="auto" latinLnBrk="0" hangingPunct="1">
              <a:lnSpc>
                <a:spcPct val="100000"/>
              </a:lnSpc>
              <a:spcBef>
                <a:spcPts val="0"/>
              </a:spcBef>
              <a:spcAft>
                <a:spcPts val="0"/>
              </a:spcAft>
              <a:buClrTx/>
              <a:buSzTx/>
              <a:tabLst/>
              <a:defRPr/>
            </a:pPr>
            <a:endParaRPr lang="en-US" sz="1400" dirty="0">
              <a:solidFill>
                <a:srgbClr val="000000"/>
              </a:solidFill>
              <a:latin typeface="Calibri" panose="020F0502020204030204" pitchFamily="34" charset="0"/>
              <a:cs typeface="Calibri" panose="020F0502020204030204" pitchFamily="34" charset="0"/>
            </a:endParaRPr>
          </a:p>
          <a:p>
            <a:pPr marR="0" lvl="0" algn="l" defTabSz="914400" rtl="0" eaLnBrk="1" fontAlgn="auto" latinLnBrk="0" hangingPunct="1">
              <a:lnSpc>
                <a:spcPct val="100000"/>
              </a:lnSpc>
              <a:spcBef>
                <a:spcPts val="0"/>
              </a:spcBef>
              <a:spcAft>
                <a:spcPts val="0"/>
              </a:spcAft>
              <a:buClrTx/>
              <a:buSzTx/>
              <a:tabLst/>
              <a:defRPr/>
            </a:pPr>
            <a:endParaRPr lang="en-US" sz="1400" dirty="0">
              <a:solidFill>
                <a:srgbClr val="000000"/>
              </a:solidFill>
              <a:latin typeface="Calibri" panose="020F0502020204030204" pitchFamily="34" charset="0"/>
              <a:cs typeface="Calibri" panose="020F0502020204030204" pitchFamily="34" charset="0"/>
            </a:endParaRPr>
          </a:p>
          <a:p>
            <a:pPr marR="0" lvl="0" algn="l" defTabSz="914400" rtl="0" eaLnBrk="1" fontAlgn="auto" latinLnBrk="0" hangingPunct="1">
              <a:lnSpc>
                <a:spcPct val="100000"/>
              </a:lnSpc>
              <a:spcBef>
                <a:spcPts val="0"/>
              </a:spcBef>
              <a:spcAft>
                <a:spcPts val="0"/>
              </a:spcAft>
              <a:buClrTx/>
              <a:buSzTx/>
              <a:tabLst/>
              <a:defRPr/>
            </a:pPr>
            <a:endParaRPr lang="en-US" sz="1400" dirty="0">
              <a:solidFill>
                <a:srgbClr val="000000"/>
              </a:solidFill>
              <a:latin typeface="Calibri" panose="020F0502020204030204" pitchFamily="34" charset="0"/>
              <a:cs typeface="Calibri" panose="020F0502020204030204" pitchFamily="34" charset="0"/>
            </a:endParaRPr>
          </a:p>
          <a:p>
            <a:pPr marR="0" lvl="0" algn="l" defTabSz="914400" rtl="0" eaLnBrk="1" fontAlgn="auto" latinLnBrk="0" hangingPunct="1">
              <a:lnSpc>
                <a:spcPct val="100000"/>
              </a:lnSpc>
              <a:spcBef>
                <a:spcPts val="0"/>
              </a:spcBef>
              <a:spcAft>
                <a:spcPts val="0"/>
              </a:spcAft>
              <a:buClrTx/>
              <a:buSzTx/>
              <a:tabLst/>
              <a:defRPr/>
            </a:pPr>
            <a:endParaRPr lang="en-US" sz="1400" dirty="0">
              <a:solidFill>
                <a:srgbClr val="000000"/>
              </a:solidFill>
              <a:latin typeface="Calibri" panose="020F0502020204030204" pitchFamily="34" charset="0"/>
              <a:cs typeface="Calibri" panose="020F0502020204030204" pitchFamily="34" charset="0"/>
            </a:endParaRPr>
          </a:p>
          <a:p>
            <a:pPr marR="0" lvl="0" algn="l" defTabSz="914400" rtl="0" eaLnBrk="1" fontAlgn="auto" latinLnBrk="0" hangingPunct="1">
              <a:lnSpc>
                <a:spcPct val="100000"/>
              </a:lnSpc>
              <a:spcBef>
                <a:spcPts val="0"/>
              </a:spcBef>
              <a:spcAft>
                <a:spcPts val="0"/>
              </a:spcAft>
              <a:buClrTx/>
              <a:buSzTx/>
              <a:tabLst/>
              <a:defRPr/>
            </a:pPr>
            <a:r>
              <a:rPr lang="en-US" sz="1400" dirty="0">
                <a:solidFill>
                  <a:srgbClr val="000000"/>
                </a:solidFill>
                <a:latin typeface="Calibri" panose="020F0502020204030204" pitchFamily="34" charset="0"/>
                <a:cs typeface="Calibri" panose="020F0502020204030204" pitchFamily="34" charset="0"/>
              </a:rPr>
              <a:t>Wij </a:t>
            </a:r>
            <a:r>
              <a:rPr lang="en-US" sz="1400" dirty="0" err="1">
                <a:solidFill>
                  <a:srgbClr val="000000"/>
                </a:solidFill>
                <a:latin typeface="Calibri" panose="020F0502020204030204" pitchFamily="34" charset="0"/>
                <a:cs typeface="Calibri" panose="020F0502020204030204" pitchFamily="34" charset="0"/>
              </a:rPr>
              <a:t>wijzen</a:t>
            </a:r>
            <a:r>
              <a:rPr lang="en-US" sz="1400" dirty="0">
                <a:solidFill>
                  <a:srgbClr val="000000"/>
                </a:solidFill>
                <a:latin typeface="Calibri" panose="020F0502020204030204" pitchFamily="34" charset="0"/>
                <a:cs typeface="Calibri" panose="020F0502020204030204" pitchFamily="34" charset="0"/>
              </a:rPr>
              <a:t> u </a:t>
            </a:r>
            <a:r>
              <a:rPr lang="en-US" sz="1400" dirty="0" err="1">
                <a:solidFill>
                  <a:srgbClr val="000000"/>
                </a:solidFill>
                <a:latin typeface="Calibri" panose="020F0502020204030204" pitchFamily="34" charset="0"/>
                <a:cs typeface="Calibri" panose="020F0502020204030204" pitchFamily="34" charset="0"/>
              </a:rPr>
              <a:t>erop</a:t>
            </a:r>
            <a:r>
              <a:rPr lang="en-US" sz="1400" dirty="0">
                <a:solidFill>
                  <a:srgbClr val="000000"/>
                </a:solidFill>
                <a:latin typeface="Calibri" panose="020F0502020204030204" pitchFamily="34" charset="0"/>
                <a:cs typeface="Calibri" panose="020F0502020204030204" pitchFamily="34" charset="0"/>
              </a:rPr>
              <a:t> </a:t>
            </a:r>
            <a:r>
              <a:rPr lang="en-US" sz="1400" dirty="0" err="1">
                <a:solidFill>
                  <a:srgbClr val="000000"/>
                </a:solidFill>
                <a:latin typeface="Calibri" panose="020F0502020204030204" pitchFamily="34" charset="0"/>
                <a:cs typeface="Calibri" panose="020F0502020204030204" pitchFamily="34" charset="0"/>
              </a:rPr>
              <a:t>dat</a:t>
            </a:r>
            <a:r>
              <a:rPr lang="en-US" sz="1400" dirty="0">
                <a:solidFill>
                  <a:srgbClr val="000000"/>
                </a:solidFill>
                <a:latin typeface="Calibri" panose="020F0502020204030204" pitchFamily="34" charset="0"/>
                <a:cs typeface="Calibri" panose="020F0502020204030204" pitchFamily="34" charset="0"/>
              </a:rPr>
              <a:t> </a:t>
            </a:r>
            <a:r>
              <a:rPr lang="en-US" sz="1400" dirty="0" err="1">
                <a:solidFill>
                  <a:srgbClr val="000000"/>
                </a:solidFill>
                <a:latin typeface="Calibri" panose="020F0502020204030204" pitchFamily="34" charset="0"/>
                <a:cs typeface="Calibri" panose="020F0502020204030204" pitchFamily="34" charset="0"/>
              </a:rPr>
              <a:t>bewijsstukken</a:t>
            </a:r>
            <a:r>
              <a:rPr lang="en-US" sz="1400" dirty="0">
                <a:solidFill>
                  <a:srgbClr val="000000"/>
                </a:solidFill>
                <a:latin typeface="Calibri" panose="020F0502020204030204" pitchFamily="34" charset="0"/>
                <a:cs typeface="Calibri" panose="020F0502020204030204" pitchFamily="34" charset="0"/>
              </a:rPr>
              <a:t> voor </a:t>
            </a:r>
            <a:r>
              <a:rPr lang="en-US" sz="1400" dirty="0" err="1">
                <a:solidFill>
                  <a:srgbClr val="000000"/>
                </a:solidFill>
                <a:latin typeface="Calibri" panose="020F0502020204030204" pitchFamily="34" charset="0"/>
                <a:cs typeface="Calibri" panose="020F0502020204030204" pitchFamily="34" charset="0"/>
              </a:rPr>
              <a:t>aanmelding</a:t>
            </a:r>
            <a:r>
              <a:rPr lang="en-US" sz="1400" dirty="0">
                <a:solidFill>
                  <a:srgbClr val="000000"/>
                </a:solidFill>
                <a:latin typeface="Calibri" panose="020F0502020204030204" pitchFamily="34" charset="0"/>
                <a:cs typeface="Calibri" panose="020F0502020204030204" pitchFamily="34" charset="0"/>
              </a:rPr>
              <a:t> </a:t>
            </a:r>
            <a:r>
              <a:rPr lang="en-US" sz="1400" dirty="0" err="1">
                <a:solidFill>
                  <a:srgbClr val="000000"/>
                </a:solidFill>
                <a:latin typeface="Calibri" panose="020F0502020204030204" pitchFamily="34" charset="0"/>
                <a:cs typeface="Calibri" panose="020F0502020204030204" pitchFamily="34" charset="0"/>
              </a:rPr>
              <a:t>bewaard</a:t>
            </a:r>
            <a:r>
              <a:rPr lang="en-US" sz="1400" dirty="0">
                <a:solidFill>
                  <a:srgbClr val="000000"/>
                </a:solidFill>
                <a:latin typeface="Calibri" panose="020F0502020204030204" pitchFamily="34" charset="0"/>
                <a:cs typeface="Calibri" panose="020F0502020204030204" pitchFamily="34" charset="0"/>
              </a:rPr>
              <a:t> </a:t>
            </a:r>
            <a:r>
              <a:rPr lang="en-US" sz="1400" dirty="0" err="1">
                <a:solidFill>
                  <a:srgbClr val="000000"/>
                </a:solidFill>
                <a:latin typeface="Calibri" panose="020F0502020204030204" pitchFamily="34" charset="0"/>
                <a:cs typeface="Calibri" panose="020F0502020204030204" pitchFamily="34" charset="0"/>
              </a:rPr>
              <a:t>moeten</a:t>
            </a:r>
            <a:r>
              <a:rPr lang="en-US" sz="1400" dirty="0">
                <a:solidFill>
                  <a:srgbClr val="000000"/>
                </a:solidFill>
                <a:latin typeface="Calibri" panose="020F0502020204030204" pitchFamily="34" charset="0"/>
                <a:cs typeface="Calibri" panose="020F0502020204030204" pitchFamily="34" charset="0"/>
              </a:rPr>
              <a:t> </a:t>
            </a:r>
            <a:r>
              <a:rPr lang="en-US" sz="1400" dirty="0" err="1">
                <a:solidFill>
                  <a:srgbClr val="000000"/>
                </a:solidFill>
                <a:latin typeface="Calibri" panose="020F0502020204030204" pitchFamily="34" charset="0"/>
                <a:cs typeface="Calibri" panose="020F0502020204030204" pitchFamily="34" charset="0"/>
              </a:rPr>
              <a:t>worden</a:t>
            </a:r>
            <a:r>
              <a:rPr lang="en-US" sz="1400" dirty="0">
                <a:solidFill>
                  <a:srgbClr val="000000"/>
                </a:solidFill>
                <a:latin typeface="Calibri" panose="020F0502020204030204" pitchFamily="34" charset="0"/>
                <a:cs typeface="Calibri" panose="020F0502020204030204" pitchFamily="34" charset="0"/>
              </a:rPr>
              <a:t> om </a:t>
            </a:r>
            <a:r>
              <a:rPr lang="en-US" sz="1400" dirty="0" err="1">
                <a:solidFill>
                  <a:srgbClr val="000000"/>
                </a:solidFill>
                <a:latin typeface="Calibri" panose="020F0502020204030204" pitchFamily="34" charset="0"/>
                <a:cs typeface="Calibri" panose="020F0502020204030204" pitchFamily="34" charset="0"/>
              </a:rPr>
              <a:t>als</a:t>
            </a:r>
            <a:r>
              <a:rPr lang="en-US" sz="1400" dirty="0">
                <a:solidFill>
                  <a:srgbClr val="000000"/>
                </a:solidFill>
                <a:latin typeface="Calibri" panose="020F0502020204030204" pitchFamily="34" charset="0"/>
                <a:cs typeface="Calibri" panose="020F0502020204030204" pitchFamily="34" charset="0"/>
              </a:rPr>
              <a:t> </a:t>
            </a:r>
            <a:r>
              <a:rPr lang="en-US" sz="1400" dirty="0" err="1">
                <a:solidFill>
                  <a:srgbClr val="000000"/>
                </a:solidFill>
                <a:latin typeface="Calibri" panose="020F0502020204030204" pitchFamily="34" charset="0"/>
                <a:cs typeface="Calibri" panose="020F0502020204030204" pitchFamily="34" charset="0"/>
              </a:rPr>
              <a:t>bewijsstukken</a:t>
            </a:r>
            <a:r>
              <a:rPr lang="en-US" sz="1400" dirty="0">
                <a:solidFill>
                  <a:srgbClr val="000000"/>
                </a:solidFill>
                <a:latin typeface="Calibri" panose="020F0502020204030204" pitchFamily="34" charset="0"/>
                <a:cs typeface="Calibri" panose="020F0502020204030204" pitchFamily="34" charset="0"/>
              </a:rPr>
              <a:t> mee te </a:t>
            </a:r>
            <a:r>
              <a:rPr lang="en-US" sz="1400" dirty="0" err="1">
                <a:solidFill>
                  <a:srgbClr val="000000"/>
                </a:solidFill>
                <a:latin typeface="Calibri" panose="020F0502020204030204" pitchFamily="34" charset="0"/>
                <a:cs typeface="Calibri" panose="020F0502020204030204" pitchFamily="34" charset="0"/>
              </a:rPr>
              <a:t>geven</a:t>
            </a:r>
            <a:r>
              <a:rPr lang="en-US" sz="1400" dirty="0">
                <a:solidFill>
                  <a:srgbClr val="000000"/>
                </a:solidFill>
                <a:latin typeface="Calibri" panose="020F0502020204030204" pitchFamily="34" charset="0"/>
                <a:cs typeface="Calibri" panose="020F0502020204030204" pitchFamily="34" charset="0"/>
              </a:rPr>
              <a:t> in </a:t>
            </a:r>
            <a:r>
              <a:rPr lang="en-US" sz="1400" dirty="0" err="1">
                <a:solidFill>
                  <a:srgbClr val="000000"/>
                </a:solidFill>
                <a:latin typeface="Calibri" panose="020F0502020204030204" pitchFamily="34" charset="0"/>
                <a:cs typeface="Calibri" panose="020F0502020204030204" pitchFamily="34" charset="0"/>
              </a:rPr>
              <a:t>Aanvraag</a:t>
            </a:r>
            <a:r>
              <a:rPr lang="en-US" sz="1400" dirty="0">
                <a:solidFill>
                  <a:srgbClr val="000000"/>
                </a:solidFill>
                <a:latin typeface="Calibri" panose="020F0502020204030204" pitchFamily="34" charset="0"/>
                <a:cs typeface="Calibri" panose="020F0502020204030204" pitchFamily="34" charset="0"/>
              </a:rPr>
              <a:t> </a:t>
            </a:r>
            <a:r>
              <a:rPr lang="en-US" sz="1400" dirty="0" err="1">
                <a:solidFill>
                  <a:srgbClr val="000000"/>
                </a:solidFill>
                <a:latin typeface="Calibri" panose="020F0502020204030204" pitchFamily="34" charset="0"/>
                <a:cs typeface="Calibri" panose="020F0502020204030204" pitchFamily="34" charset="0"/>
              </a:rPr>
              <a:t>Nationaliteitstoets</a:t>
            </a:r>
            <a:r>
              <a:rPr lang="en-US" sz="1400" dirty="0">
                <a:solidFill>
                  <a:srgbClr val="000000"/>
                </a:solidFill>
                <a:latin typeface="Calibri" panose="020F0502020204030204" pitchFamily="34" charset="0"/>
                <a:cs typeface="Calibri" panose="020F0502020204030204" pitchFamily="34" charset="0"/>
              </a:rPr>
              <a:t> </a:t>
            </a:r>
            <a:r>
              <a:rPr lang="en-US" sz="1400" dirty="0" err="1">
                <a:solidFill>
                  <a:srgbClr val="000000"/>
                </a:solidFill>
                <a:latin typeface="Calibri" panose="020F0502020204030204" pitchFamily="34" charset="0"/>
                <a:cs typeface="Calibri" panose="020F0502020204030204" pitchFamily="34" charset="0"/>
              </a:rPr>
              <a:t>bij</a:t>
            </a:r>
            <a:r>
              <a:rPr lang="en-US" sz="1400" dirty="0">
                <a:solidFill>
                  <a:srgbClr val="000000"/>
                </a:solidFill>
                <a:latin typeface="Calibri" panose="020F0502020204030204" pitchFamily="34" charset="0"/>
                <a:cs typeface="Calibri" panose="020F0502020204030204" pitchFamily="34" charset="0"/>
              </a:rPr>
              <a:t> Kadaster en </a:t>
            </a:r>
            <a:r>
              <a:rPr lang="en-US" sz="1400" dirty="0" err="1">
                <a:solidFill>
                  <a:srgbClr val="000000"/>
                </a:solidFill>
                <a:latin typeface="Calibri" panose="020F0502020204030204" pitchFamily="34" charset="0"/>
                <a:cs typeface="Calibri" panose="020F0502020204030204" pitchFamily="34" charset="0"/>
              </a:rPr>
              <a:t>aanbieden</a:t>
            </a:r>
            <a:r>
              <a:rPr lang="en-US" sz="1400" dirty="0">
                <a:solidFill>
                  <a:srgbClr val="000000"/>
                </a:solidFill>
                <a:latin typeface="Calibri" panose="020F0502020204030204" pitchFamily="34" charset="0"/>
                <a:cs typeface="Calibri" panose="020F0502020204030204" pitchFamily="34" charset="0"/>
              </a:rPr>
              <a:t> </a:t>
            </a:r>
            <a:r>
              <a:rPr lang="en-US" sz="1400" dirty="0" err="1">
                <a:solidFill>
                  <a:srgbClr val="000000"/>
                </a:solidFill>
                <a:latin typeface="Calibri" panose="020F0502020204030204" pitchFamily="34" charset="0"/>
                <a:cs typeface="Calibri" panose="020F0502020204030204" pitchFamily="34" charset="0"/>
              </a:rPr>
              <a:t>verzoek</a:t>
            </a:r>
            <a:r>
              <a:rPr lang="en-US" sz="1400" dirty="0">
                <a:solidFill>
                  <a:srgbClr val="000000"/>
                </a:solidFill>
                <a:latin typeface="Calibri" panose="020F0502020204030204" pitchFamily="34" charset="0"/>
                <a:cs typeface="Calibri" panose="020F0502020204030204" pitchFamily="34" charset="0"/>
              </a:rPr>
              <a:t> tot </a:t>
            </a:r>
            <a:r>
              <a:rPr lang="en-US" sz="1400" dirty="0" err="1">
                <a:solidFill>
                  <a:srgbClr val="000000"/>
                </a:solidFill>
                <a:latin typeface="Calibri" panose="020F0502020204030204" pitchFamily="34" charset="0"/>
                <a:cs typeface="Calibri" panose="020F0502020204030204" pitchFamily="34" charset="0"/>
              </a:rPr>
              <a:t>teboekstelling</a:t>
            </a:r>
            <a:r>
              <a:rPr lang="en-US" sz="1400" dirty="0">
                <a:solidFill>
                  <a:srgbClr val="000000"/>
                </a:solidFill>
                <a:latin typeface="Calibri" panose="020F0502020204030204" pitchFamily="34" charset="0"/>
                <a:cs typeface="Calibri" panose="020F0502020204030204" pitchFamily="34" charset="0"/>
              </a:rPr>
              <a:t> </a:t>
            </a:r>
            <a:r>
              <a:rPr lang="en-US" sz="1400" dirty="0" err="1">
                <a:solidFill>
                  <a:srgbClr val="000000"/>
                </a:solidFill>
                <a:latin typeface="Calibri" panose="020F0502020204030204" pitchFamily="34" charset="0"/>
                <a:cs typeface="Calibri" panose="020F0502020204030204" pitchFamily="34" charset="0"/>
              </a:rPr>
              <a:t>zeeschip</a:t>
            </a:r>
            <a:r>
              <a:rPr lang="en-US" sz="1400" dirty="0">
                <a:solidFill>
                  <a:srgbClr val="000000"/>
                </a:solidFill>
                <a:latin typeface="Calibri" panose="020F0502020204030204" pitchFamily="34" charset="0"/>
                <a:cs typeface="Calibri" panose="020F0502020204030204" pitchFamily="34" charset="0"/>
              </a:rPr>
              <a:t> </a:t>
            </a:r>
            <a:r>
              <a:rPr lang="en-US" sz="1400" dirty="0" err="1">
                <a:solidFill>
                  <a:srgbClr val="000000"/>
                </a:solidFill>
                <a:latin typeface="Calibri" panose="020F0502020204030204" pitchFamily="34" charset="0"/>
                <a:cs typeface="Calibri" panose="020F0502020204030204" pitchFamily="34" charset="0"/>
              </a:rPr>
              <a:t>eveneens</a:t>
            </a:r>
            <a:r>
              <a:rPr lang="en-US" sz="1400" dirty="0">
                <a:solidFill>
                  <a:srgbClr val="000000"/>
                </a:solidFill>
                <a:latin typeface="Calibri" panose="020F0502020204030204" pitchFamily="34" charset="0"/>
                <a:cs typeface="Calibri" panose="020F0502020204030204" pitchFamily="34" charset="0"/>
              </a:rPr>
              <a:t> </a:t>
            </a:r>
            <a:r>
              <a:rPr lang="en-US" sz="1400" dirty="0" err="1">
                <a:solidFill>
                  <a:srgbClr val="000000"/>
                </a:solidFill>
                <a:latin typeface="Calibri" panose="020F0502020204030204" pitchFamily="34" charset="0"/>
                <a:cs typeface="Calibri" panose="020F0502020204030204" pitchFamily="34" charset="0"/>
              </a:rPr>
              <a:t>bij</a:t>
            </a:r>
            <a:r>
              <a:rPr lang="en-US" sz="1400" dirty="0">
                <a:solidFill>
                  <a:srgbClr val="000000"/>
                </a:solidFill>
                <a:latin typeface="Calibri" panose="020F0502020204030204" pitchFamily="34" charset="0"/>
                <a:cs typeface="Calibri" panose="020F0502020204030204" pitchFamily="34" charset="0"/>
              </a:rPr>
              <a:t> Kadaster.</a:t>
            </a:r>
          </a:p>
          <a:p>
            <a:pPr marR="0" lvl="0" algn="l" defTabSz="914400" rtl="0" eaLnBrk="1" fontAlgn="auto" latinLnBrk="0" hangingPunct="1">
              <a:lnSpc>
                <a:spcPct val="100000"/>
              </a:lnSpc>
              <a:spcBef>
                <a:spcPts val="0"/>
              </a:spcBef>
              <a:spcAft>
                <a:spcPts val="0"/>
              </a:spcAft>
              <a:buClrTx/>
              <a:buSzTx/>
              <a:tabLst/>
              <a:defRPr/>
            </a:pPr>
            <a:endParaRPr kumimoji="0" lang="nl-NL" sz="1400" b="0" i="0" u="none" strike="noStrike" kern="1200" cap="none" spc="0" normalizeH="0" baseline="0" noProof="0" dirty="0">
              <a:ln>
                <a:noFill/>
              </a:ln>
              <a:solidFill>
                <a:srgbClr val="000000"/>
              </a:solidFill>
              <a:effectLst/>
              <a:uLnTx/>
              <a:uFillTx/>
              <a:latin typeface="Calibri" panose="020F0502020204030204" pitchFamily="34" charset="0"/>
              <a:cs typeface="Calibri" panose="020F0502020204030204" pitchFamily="34" charset="0"/>
            </a:endParaRPr>
          </a:p>
        </p:txBody>
      </p:sp>
      <p:grpSp>
        <p:nvGrpSpPr>
          <p:cNvPr id="3" name="Groep 2">
            <a:extLst>
              <a:ext uri="{FF2B5EF4-FFF2-40B4-BE49-F238E27FC236}">
                <a16:creationId xmlns:a16="http://schemas.microsoft.com/office/drawing/2014/main" id="{113D8AAB-DEFC-C333-9366-E5A13689F1E9}"/>
              </a:ext>
            </a:extLst>
          </p:cNvPr>
          <p:cNvGrpSpPr/>
          <p:nvPr/>
        </p:nvGrpSpPr>
        <p:grpSpPr>
          <a:xfrm>
            <a:off x="9430961" y="194202"/>
            <a:ext cx="2501405" cy="507985"/>
            <a:chOff x="3826166" y="3015328"/>
            <a:chExt cx="2501405" cy="507985"/>
          </a:xfrm>
        </p:grpSpPr>
        <p:pic>
          <p:nvPicPr>
            <p:cNvPr id="5" name="Afbeelding 4">
              <a:extLst>
                <a:ext uri="{FF2B5EF4-FFF2-40B4-BE49-F238E27FC236}">
                  <a16:creationId xmlns:a16="http://schemas.microsoft.com/office/drawing/2014/main" id="{BB6D210A-1F50-848A-82B0-CB551171C5E6}"/>
                </a:ext>
              </a:extLst>
            </p:cNvPr>
            <p:cNvPicPr>
              <a:picLocks noChangeAspect="1"/>
            </p:cNvPicPr>
            <p:nvPr/>
          </p:nvPicPr>
          <p:blipFill>
            <a:blip r:embed="rId3"/>
            <a:stretch>
              <a:fillRect/>
            </a:stretch>
          </p:blipFill>
          <p:spPr>
            <a:xfrm>
              <a:off x="5029200" y="3015328"/>
              <a:ext cx="1276058" cy="507985"/>
            </a:xfrm>
            <a:prstGeom prst="rect">
              <a:avLst/>
            </a:prstGeom>
          </p:spPr>
        </p:pic>
        <p:sp>
          <p:nvSpPr>
            <p:cNvPr id="6" name="Tekstvak 5">
              <a:extLst>
                <a:ext uri="{FF2B5EF4-FFF2-40B4-BE49-F238E27FC236}">
                  <a16:creationId xmlns:a16="http://schemas.microsoft.com/office/drawing/2014/main" id="{BBF7678D-AD1B-5C34-DC8C-E15F743E380B}"/>
                </a:ext>
              </a:extLst>
            </p:cNvPr>
            <p:cNvSpPr txBox="1"/>
            <p:nvPr/>
          </p:nvSpPr>
          <p:spPr>
            <a:xfrm>
              <a:off x="3826166" y="3022800"/>
              <a:ext cx="2501405" cy="430887"/>
            </a:xfrm>
            <a:prstGeom prst="rect">
              <a:avLst/>
            </a:prstGeom>
            <a:noFill/>
            <a:ln w="12700">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err="1">
                  <a:ln>
                    <a:noFill/>
                  </a:ln>
                  <a:solidFill>
                    <a:prstClr val="black"/>
                  </a:solidFill>
                  <a:effectLst/>
                  <a:uLnTx/>
                  <a:uFillTx/>
                  <a:latin typeface="Calibri" panose="020F0502020204030204"/>
                  <a:ea typeface="+mn-ea"/>
                  <a:cs typeface="+mn-cs"/>
                </a:rPr>
                <a:t>Processtap</a:t>
              </a: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 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err="1">
                  <a:ln>
                    <a:noFill/>
                  </a:ln>
                  <a:solidFill>
                    <a:prstClr val="black"/>
                  </a:solidFill>
                  <a:effectLst/>
                  <a:uLnTx/>
                  <a:uFillTx/>
                  <a:latin typeface="Calibri" panose="020F0502020204030204"/>
                  <a:ea typeface="+mn-ea"/>
                  <a:cs typeface="+mn-cs"/>
                </a:rPr>
                <a:t>Aanmelden</a:t>
              </a: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sz="800" noProof="0" dirty="0" err="1">
                  <a:solidFill>
                    <a:prstClr val="black"/>
                  </a:solidFill>
                  <a:latin typeface="Calibri" panose="020F0502020204030204"/>
                </a:rPr>
                <a:t>zeeschip</a:t>
              </a:r>
              <a:endParaRPr lang="en-US" sz="800" noProof="0" dirty="0">
                <a:solidFill>
                  <a:prstClr val="black"/>
                </a:solidFill>
                <a:latin typeface="Calibri" panose="020F0502020204030204"/>
              </a:endParaRPr>
            </a:p>
          </p:txBody>
        </p:sp>
      </p:grpSp>
      <p:sp>
        <p:nvSpPr>
          <p:cNvPr id="7" name="Tijdelijke aanduiding voor dianummer 3">
            <a:extLst>
              <a:ext uri="{FF2B5EF4-FFF2-40B4-BE49-F238E27FC236}">
                <a16:creationId xmlns:a16="http://schemas.microsoft.com/office/drawing/2014/main" id="{CC9D1986-AE23-EACB-04FF-7BC13E1A7D71}"/>
              </a:ext>
            </a:extLst>
          </p:cNvPr>
          <p:cNvSpPr>
            <a:spLocks noGrp="1"/>
          </p:cNvSpPr>
          <p:nvPr>
            <p:ph type="sldNum" sz="quarter" idx="12"/>
          </p:nvPr>
        </p:nvSpPr>
        <p:spPr>
          <a:xfrm>
            <a:off x="6553199" y="6221413"/>
            <a:ext cx="5005389" cy="322075"/>
          </a:xfrm>
        </p:spPr>
        <p:txBody>
          <a:bodyPr/>
          <a:lstStyle/>
          <a:p>
            <a:fld id="{10A0A6AF-03C5-477E-939A-E28F7E7F05EA}" type="slidenum">
              <a:rPr lang="nl-NL" smtClean="0"/>
              <a:pPr/>
              <a:t>17</a:t>
            </a:fld>
            <a:endParaRPr lang="nl-NL"/>
          </a:p>
        </p:txBody>
      </p:sp>
    </p:spTree>
    <p:extLst>
      <p:ext uri="{BB962C8B-B14F-4D97-AF65-F5344CB8AC3E}">
        <p14:creationId xmlns:p14="http://schemas.microsoft.com/office/powerpoint/2010/main" val="1961635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9">
                                            <p:txEl>
                                              <p:pRg st="2" end="2"/>
                                            </p:txEl>
                                          </p:spTgt>
                                        </p:tgtEl>
                                        <p:attrNameLst>
                                          <p:attrName>style.visibility</p:attrName>
                                        </p:attrNameLst>
                                      </p:cBhvr>
                                      <p:to>
                                        <p:strVal val="visible"/>
                                      </p:to>
                                    </p:set>
                                    <p:anim calcmode="lin" valueType="num">
                                      <p:cBhvr additive="base">
                                        <p:cTn id="11"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9">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9">
                                            <p:txEl>
                                              <p:pRg st="9" end="9"/>
                                            </p:txEl>
                                          </p:spTgt>
                                        </p:tgtEl>
                                        <p:attrNameLst>
                                          <p:attrName>style.visibility</p:attrName>
                                        </p:attrNameLst>
                                      </p:cBhvr>
                                      <p:to>
                                        <p:strVal val="visible"/>
                                      </p:to>
                                    </p:set>
                                    <p:anim calcmode="lin" valueType="num">
                                      <p:cBhvr additive="base">
                                        <p:cTn id="15" dur="500" fill="hold"/>
                                        <p:tgtEl>
                                          <p:spTgt spid="9">
                                            <p:txEl>
                                              <p:pRg st="9" end="9"/>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9">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21F860-BF45-0AE9-1AC2-20F60E027646}"/>
              </a:ext>
            </a:extLst>
          </p:cNvPr>
          <p:cNvSpPr>
            <a:spLocks noGrp="1"/>
          </p:cNvSpPr>
          <p:nvPr>
            <p:ph type="title"/>
          </p:nvPr>
        </p:nvSpPr>
        <p:spPr>
          <a:xfrm>
            <a:off x="838200" y="365125"/>
            <a:ext cx="7610284" cy="781095"/>
          </a:xfrm>
        </p:spPr>
        <p:txBody>
          <a:bodyPr>
            <a:normAutofit fontScale="90000"/>
          </a:bodyPr>
          <a:lstStyle/>
          <a:p>
            <a:r>
              <a:rPr lang="en-US" sz="4000" dirty="0" err="1"/>
              <a:t>Proces</a:t>
            </a:r>
            <a:br>
              <a:rPr lang="en-US" dirty="0"/>
            </a:br>
            <a:r>
              <a:rPr lang="en-US" sz="2000" dirty="0" err="1"/>
              <a:t>Aanmelden</a:t>
            </a:r>
            <a:r>
              <a:rPr lang="en-US" sz="2000" dirty="0"/>
              <a:t> </a:t>
            </a:r>
            <a:r>
              <a:rPr lang="en-US" sz="2000" dirty="0" err="1"/>
              <a:t>zeeschip</a:t>
            </a:r>
            <a:r>
              <a:rPr lang="en-US" sz="2000" dirty="0"/>
              <a:t> </a:t>
            </a:r>
            <a:r>
              <a:rPr lang="en-US" sz="2000" dirty="0" err="1"/>
              <a:t>pleziervaart</a:t>
            </a:r>
            <a:endParaRPr lang="nl-NL" dirty="0"/>
          </a:p>
        </p:txBody>
      </p:sp>
      <p:sp>
        <p:nvSpPr>
          <p:cNvPr id="9" name="Tekstvak 8">
            <a:extLst>
              <a:ext uri="{FF2B5EF4-FFF2-40B4-BE49-F238E27FC236}">
                <a16:creationId xmlns:a16="http://schemas.microsoft.com/office/drawing/2014/main" id="{E9372F05-E303-6667-7AA5-AA986E62EA72}"/>
              </a:ext>
            </a:extLst>
          </p:cNvPr>
          <p:cNvSpPr txBox="1"/>
          <p:nvPr/>
        </p:nvSpPr>
        <p:spPr>
          <a:xfrm>
            <a:off x="386364" y="1407086"/>
            <a:ext cx="11063229" cy="400110"/>
          </a:xfrm>
          <a:prstGeom prst="rect">
            <a:avLst/>
          </a:prstGeom>
          <a:noFill/>
        </p:spPr>
        <p:txBody>
          <a:bodyPr wrap="square" rtlCol="0">
            <a:spAutoFit/>
          </a:bodyPr>
          <a:lstStyle/>
          <a:p>
            <a:pPr marR="0" lvl="0" algn="l" defTabSz="914400" rtl="0" eaLnBrk="1" fontAlgn="auto" latinLnBrk="0" hangingPunct="1">
              <a:lnSpc>
                <a:spcPct val="100000"/>
              </a:lnSpc>
              <a:spcBef>
                <a:spcPts val="0"/>
              </a:spcBef>
              <a:spcAft>
                <a:spcPts val="0"/>
              </a:spcAft>
              <a:buClrTx/>
              <a:buSzTx/>
              <a:tabLst/>
              <a:defRPr/>
            </a:pPr>
            <a:r>
              <a:rPr kumimoji="0" lang="en-US"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Wat is </a:t>
            </a:r>
            <a:r>
              <a:rPr kumimoji="0" lang="en-US" sz="2000" b="0" i="0" u="none" strike="noStrike" kern="1200" cap="none" spc="0" normalizeH="0" baseline="0" noProof="0" dirty="0" err="1">
                <a:ln>
                  <a:noFill/>
                </a:ln>
                <a:solidFill>
                  <a:srgbClr val="000000"/>
                </a:solidFill>
                <a:effectLst/>
                <a:uLnTx/>
                <a:uFillTx/>
                <a:latin typeface="Calibri" panose="020F0502020204030204" pitchFamily="34" charset="0"/>
                <a:ea typeface="+mn-ea"/>
                <a:cs typeface="Calibri" panose="020F0502020204030204" pitchFamily="34" charset="0"/>
              </a:rPr>
              <a:t>nodig</a:t>
            </a:r>
            <a:r>
              <a:rPr kumimoji="0" lang="en-US"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 voor een complete</a:t>
            </a:r>
            <a:r>
              <a:rPr kumimoji="0" lang="en-US" sz="2000" b="0" i="0" u="none" strike="noStrike" kern="1200" cap="none" spc="0" normalizeH="0" noProof="0" dirty="0">
                <a:ln>
                  <a:noFill/>
                </a:ln>
                <a:solidFill>
                  <a:srgbClr val="000000"/>
                </a:solidFill>
                <a:effectLst/>
                <a:uLnTx/>
                <a:uFillTx/>
                <a:latin typeface="Calibri" panose="020F0502020204030204" pitchFamily="34" charset="0"/>
                <a:ea typeface="+mn-ea"/>
                <a:cs typeface="Calibri" panose="020F0502020204030204" pitchFamily="34" charset="0"/>
              </a:rPr>
              <a:t> en </a:t>
            </a:r>
            <a:r>
              <a:rPr kumimoji="0" lang="en-US" sz="2000" b="0" i="0" u="none" strike="noStrike" kern="1200" cap="none" spc="0" normalizeH="0" noProof="0" dirty="0" err="1">
                <a:ln>
                  <a:noFill/>
                </a:ln>
                <a:solidFill>
                  <a:srgbClr val="000000"/>
                </a:solidFill>
                <a:effectLst/>
                <a:uLnTx/>
                <a:uFillTx/>
                <a:latin typeface="Calibri" panose="020F0502020204030204" pitchFamily="34" charset="0"/>
                <a:ea typeface="+mn-ea"/>
                <a:cs typeface="Calibri" panose="020F0502020204030204" pitchFamily="34" charset="0"/>
              </a:rPr>
              <a:t>correcte</a:t>
            </a:r>
            <a:r>
              <a:rPr kumimoji="0" lang="en-US" sz="2000" b="0" i="0" u="none" strike="noStrike" kern="1200" cap="none" spc="0" normalizeH="0" noProof="0" dirty="0">
                <a:ln>
                  <a:noFill/>
                </a:ln>
                <a:solidFill>
                  <a:srgbClr val="000000"/>
                </a:solidFill>
                <a:effectLst/>
                <a:uLnTx/>
                <a:uFillTx/>
                <a:latin typeface="Calibri" panose="020F0502020204030204" pitchFamily="34" charset="0"/>
                <a:ea typeface="+mn-ea"/>
                <a:cs typeface="Calibri" panose="020F0502020204030204" pitchFamily="34" charset="0"/>
              </a:rPr>
              <a:t> </a:t>
            </a:r>
            <a:r>
              <a:rPr kumimoji="0" lang="en-US" sz="2000" b="0" i="0" u="none" strike="noStrike" kern="1200" cap="none" spc="0" normalizeH="0" noProof="0" dirty="0" err="1">
                <a:ln>
                  <a:noFill/>
                </a:ln>
                <a:effectLst/>
                <a:uLnTx/>
                <a:uFillTx/>
                <a:latin typeface="Calibri" panose="020F0502020204030204" pitchFamily="34" charset="0"/>
                <a:ea typeface="+mn-ea"/>
                <a:cs typeface="Calibri" panose="020F0502020204030204" pitchFamily="34" charset="0"/>
              </a:rPr>
              <a:t>Aanmelding</a:t>
            </a:r>
            <a:r>
              <a:rPr kumimoji="0" lang="en-US" sz="2000" b="0" i="0" u="none" strike="noStrike" kern="1200" cap="none" spc="0" normalizeH="0" noProof="0" dirty="0">
                <a:ln>
                  <a:noFill/>
                </a:ln>
                <a:effectLst/>
                <a:uLnTx/>
                <a:uFillTx/>
                <a:latin typeface="Calibri" panose="020F0502020204030204" pitchFamily="34" charset="0"/>
                <a:ea typeface="+mn-ea"/>
                <a:cs typeface="Calibri" panose="020F0502020204030204" pitchFamily="34" charset="0"/>
              </a:rPr>
              <a:t> </a:t>
            </a:r>
            <a:r>
              <a:rPr kumimoji="0" lang="en-US" sz="2000" b="0" i="0" u="none" strike="noStrike" kern="1200" cap="none" spc="0" normalizeH="0" noProof="0" dirty="0" err="1">
                <a:ln>
                  <a:noFill/>
                </a:ln>
                <a:effectLst/>
                <a:uLnTx/>
                <a:uFillTx/>
                <a:latin typeface="Calibri" panose="020F0502020204030204" pitchFamily="34" charset="0"/>
                <a:ea typeface="+mn-ea"/>
                <a:cs typeface="Calibri" panose="020F0502020204030204" pitchFamily="34" charset="0"/>
              </a:rPr>
              <a:t>Zeegaand</a:t>
            </a:r>
            <a:r>
              <a:rPr kumimoji="0" lang="en-US" sz="2000" b="0" i="0" u="none" strike="noStrike" kern="1200" cap="none" spc="0" normalizeH="0" noProof="0" dirty="0">
                <a:ln>
                  <a:noFill/>
                </a:ln>
                <a:effectLst/>
                <a:uLnTx/>
                <a:uFillTx/>
                <a:latin typeface="Calibri" panose="020F0502020204030204" pitchFamily="34" charset="0"/>
                <a:ea typeface="+mn-ea"/>
                <a:cs typeface="Calibri" panose="020F0502020204030204" pitchFamily="34" charset="0"/>
              </a:rPr>
              <a:t> </a:t>
            </a:r>
            <a:r>
              <a:rPr lang="en-US" sz="2000" dirty="0" err="1">
                <a:latin typeface="Calibri" panose="020F0502020204030204" pitchFamily="34" charset="0"/>
                <a:cs typeface="Calibri" panose="020F0502020204030204" pitchFamily="34" charset="0"/>
              </a:rPr>
              <a:t>pleziervaart</a:t>
            </a:r>
            <a:r>
              <a:rPr lang="en-US" sz="2000" dirty="0">
                <a:latin typeface="Calibri" panose="020F0502020204030204" pitchFamily="34" charset="0"/>
                <a:cs typeface="Calibri" panose="020F0502020204030204" pitchFamily="34" charset="0"/>
              </a:rPr>
              <a:t> &lt;24m</a:t>
            </a:r>
            <a:endParaRPr kumimoji="0" lang="en-US"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p:txBody>
      </p:sp>
      <p:grpSp>
        <p:nvGrpSpPr>
          <p:cNvPr id="3" name="Groep 2">
            <a:extLst>
              <a:ext uri="{FF2B5EF4-FFF2-40B4-BE49-F238E27FC236}">
                <a16:creationId xmlns:a16="http://schemas.microsoft.com/office/drawing/2014/main" id="{113D8AAB-DEFC-C333-9366-E5A13689F1E9}"/>
              </a:ext>
            </a:extLst>
          </p:cNvPr>
          <p:cNvGrpSpPr/>
          <p:nvPr/>
        </p:nvGrpSpPr>
        <p:grpSpPr>
          <a:xfrm>
            <a:off x="9430961" y="194202"/>
            <a:ext cx="2501405" cy="507985"/>
            <a:chOff x="3826166" y="3015328"/>
            <a:chExt cx="2501405" cy="507985"/>
          </a:xfrm>
        </p:grpSpPr>
        <p:pic>
          <p:nvPicPr>
            <p:cNvPr id="5" name="Afbeelding 4">
              <a:extLst>
                <a:ext uri="{FF2B5EF4-FFF2-40B4-BE49-F238E27FC236}">
                  <a16:creationId xmlns:a16="http://schemas.microsoft.com/office/drawing/2014/main" id="{BB6D210A-1F50-848A-82B0-CB551171C5E6}"/>
                </a:ext>
              </a:extLst>
            </p:cNvPr>
            <p:cNvPicPr>
              <a:picLocks noChangeAspect="1"/>
            </p:cNvPicPr>
            <p:nvPr/>
          </p:nvPicPr>
          <p:blipFill>
            <a:blip r:embed="rId2"/>
            <a:stretch>
              <a:fillRect/>
            </a:stretch>
          </p:blipFill>
          <p:spPr>
            <a:xfrm>
              <a:off x="5029200" y="3015328"/>
              <a:ext cx="1276058" cy="507985"/>
            </a:xfrm>
            <a:prstGeom prst="rect">
              <a:avLst/>
            </a:prstGeom>
          </p:spPr>
        </p:pic>
        <p:sp>
          <p:nvSpPr>
            <p:cNvPr id="6" name="Tekstvak 5">
              <a:extLst>
                <a:ext uri="{FF2B5EF4-FFF2-40B4-BE49-F238E27FC236}">
                  <a16:creationId xmlns:a16="http://schemas.microsoft.com/office/drawing/2014/main" id="{BBF7678D-AD1B-5C34-DC8C-E15F743E380B}"/>
                </a:ext>
              </a:extLst>
            </p:cNvPr>
            <p:cNvSpPr txBox="1"/>
            <p:nvPr/>
          </p:nvSpPr>
          <p:spPr>
            <a:xfrm>
              <a:off x="3826166" y="3022800"/>
              <a:ext cx="2501405" cy="430887"/>
            </a:xfrm>
            <a:prstGeom prst="rect">
              <a:avLst/>
            </a:prstGeom>
            <a:noFill/>
            <a:ln w="12700">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err="1">
                  <a:ln>
                    <a:noFill/>
                  </a:ln>
                  <a:solidFill>
                    <a:prstClr val="black"/>
                  </a:solidFill>
                  <a:effectLst/>
                  <a:uLnTx/>
                  <a:uFillTx/>
                  <a:latin typeface="Calibri" panose="020F0502020204030204"/>
                  <a:ea typeface="+mn-ea"/>
                  <a:cs typeface="+mn-cs"/>
                </a:rPr>
                <a:t>Processtap</a:t>
              </a: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 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i="0" u="none" strike="noStrike" kern="1200" cap="none" spc="0" normalizeH="0" baseline="0" noProof="0" dirty="0" err="1">
                  <a:ln>
                    <a:noFill/>
                  </a:ln>
                  <a:effectLst/>
                  <a:uLnTx/>
                  <a:uFillTx/>
                  <a:latin typeface="Calibri" panose="020F0502020204030204"/>
                  <a:ea typeface="+mn-ea"/>
                  <a:cs typeface="+mn-cs"/>
                </a:rPr>
                <a:t>Aanmelden</a:t>
              </a:r>
              <a:r>
                <a:rPr kumimoji="0" lang="en-US" sz="800" i="0" u="none" strike="noStrike" kern="1200" cap="none" spc="0" normalizeH="0" baseline="0" noProof="0" dirty="0">
                  <a:ln>
                    <a:noFill/>
                  </a:ln>
                  <a:effectLst/>
                  <a:uLnTx/>
                  <a:uFillTx/>
                  <a:latin typeface="Calibri" panose="020F0502020204030204"/>
                  <a:ea typeface="+mn-ea"/>
                  <a:cs typeface="+mn-cs"/>
                </a:rPr>
                <a:t> </a:t>
              </a:r>
              <a:r>
                <a:rPr lang="en-US" sz="800" noProof="0" dirty="0" err="1">
                  <a:latin typeface="Calibri" panose="020F0502020204030204"/>
                </a:rPr>
                <a:t>zeeschip</a:t>
              </a:r>
              <a:r>
                <a:rPr lang="en-US" sz="800" noProof="0" dirty="0">
                  <a:latin typeface="Calibri" panose="020F0502020204030204"/>
                </a:rPr>
                <a:t> </a:t>
              </a:r>
            </a:p>
          </p:txBody>
        </p:sp>
      </p:grpSp>
      <p:sp>
        <p:nvSpPr>
          <p:cNvPr id="10" name="Tekstvak 9">
            <a:extLst>
              <a:ext uri="{FF2B5EF4-FFF2-40B4-BE49-F238E27FC236}">
                <a16:creationId xmlns:a16="http://schemas.microsoft.com/office/drawing/2014/main" id="{6E577419-7939-24A0-D1BE-DD23F82E9C24}"/>
              </a:ext>
            </a:extLst>
          </p:cNvPr>
          <p:cNvSpPr txBox="1"/>
          <p:nvPr/>
        </p:nvSpPr>
        <p:spPr>
          <a:xfrm>
            <a:off x="235131" y="2018211"/>
            <a:ext cx="3960222" cy="1569660"/>
          </a:xfrm>
          <a:prstGeom prst="rect">
            <a:avLst/>
          </a:prstGeom>
          <a:noFill/>
        </p:spPr>
        <p:txBody>
          <a:bodyPr wrap="square" rtlCol="0">
            <a:spAutoFit/>
          </a:bodyPr>
          <a:lstStyle/>
          <a:p>
            <a:r>
              <a:rPr lang="nl-NL" sz="1200" b="1" dirty="0"/>
              <a:t>Informatie</a:t>
            </a:r>
          </a:p>
          <a:p>
            <a:pPr marL="342900" indent="-342900">
              <a:buFont typeface="+mj-lt"/>
              <a:buAutoNum type="arabicPeriod"/>
            </a:pPr>
            <a:r>
              <a:rPr lang="nl-NL" sz="1200" dirty="0"/>
              <a:t>Gegevens eigenaar </a:t>
            </a:r>
          </a:p>
          <a:p>
            <a:pPr marL="342900" indent="-342900">
              <a:buFont typeface="+mj-lt"/>
              <a:buAutoNum type="arabicPeriod"/>
            </a:pPr>
            <a:r>
              <a:rPr lang="nl-NL" sz="1200" dirty="0"/>
              <a:t>Gegevens vertegenwoordiger</a:t>
            </a:r>
          </a:p>
          <a:p>
            <a:pPr marL="342900" indent="-342900">
              <a:buFont typeface="+mj-lt"/>
              <a:buAutoNum type="arabicPeriod"/>
            </a:pPr>
            <a:endParaRPr lang="nl-NL" sz="1200" dirty="0"/>
          </a:p>
          <a:p>
            <a:endParaRPr lang="nl-NL" sz="1200" dirty="0"/>
          </a:p>
          <a:p>
            <a:r>
              <a:rPr lang="nl-NL" sz="1200" dirty="0"/>
              <a:t>LET OP: u heeft mogelijk ook roepletters nodig, indien u deze nog niet heeft kunt u die aanvragen </a:t>
            </a:r>
            <a:r>
              <a:rPr lang="nl-NL" sz="1200" u="sng" dirty="0"/>
              <a:t>bij RDI</a:t>
            </a:r>
            <a:endParaRPr lang="nl-NL" sz="1200" dirty="0"/>
          </a:p>
        </p:txBody>
      </p:sp>
      <p:sp>
        <p:nvSpPr>
          <p:cNvPr id="4" name="Tijdelijke aanduiding voor dianummer 3">
            <a:extLst>
              <a:ext uri="{FF2B5EF4-FFF2-40B4-BE49-F238E27FC236}">
                <a16:creationId xmlns:a16="http://schemas.microsoft.com/office/drawing/2014/main" id="{F47CDA6A-FA5A-E9E2-37ED-25A89859B57E}"/>
              </a:ext>
            </a:extLst>
          </p:cNvPr>
          <p:cNvSpPr>
            <a:spLocks noGrp="1"/>
          </p:cNvSpPr>
          <p:nvPr>
            <p:ph type="sldNum" sz="quarter" idx="12"/>
          </p:nvPr>
        </p:nvSpPr>
        <p:spPr>
          <a:xfrm>
            <a:off x="6553199" y="6221413"/>
            <a:ext cx="5005389" cy="322075"/>
          </a:xfrm>
        </p:spPr>
        <p:txBody>
          <a:bodyPr/>
          <a:lstStyle/>
          <a:p>
            <a:fld id="{10A0A6AF-03C5-477E-939A-E28F7E7F05EA}" type="slidenum">
              <a:rPr lang="nl-NL" smtClean="0"/>
              <a:pPr/>
              <a:t>18</a:t>
            </a:fld>
            <a:endParaRPr lang="nl-NL"/>
          </a:p>
        </p:txBody>
      </p:sp>
    </p:spTree>
    <p:extLst>
      <p:ext uri="{BB962C8B-B14F-4D97-AF65-F5344CB8AC3E}">
        <p14:creationId xmlns:p14="http://schemas.microsoft.com/office/powerpoint/2010/main" val="2099167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21F860-BF45-0AE9-1AC2-20F60E027646}"/>
              </a:ext>
            </a:extLst>
          </p:cNvPr>
          <p:cNvSpPr>
            <a:spLocks noGrp="1"/>
          </p:cNvSpPr>
          <p:nvPr>
            <p:ph type="title"/>
          </p:nvPr>
        </p:nvSpPr>
        <p:spPr>
          <a:xfrm>
            <a:off x="838200" y="365125"/>
            <a:ext cx="7610284" cy="781095"/>
          </a:xfrm>
        </p:spPr>
        <p:txBody>
          <a:bodyPr>
            <a:normAutofit fontScale="90000"/>
          </a:bodyPr>
          <a:lstStyle/>
          <a:p>
            <a:r>
              <a:rPr lang="en-US" sz="4000" dirty="0" err="1"/>
              <a:t>Proces</a:t>
            </a:r>
            <a:br>
              <a:rPr lang="en-US" dirty="0"/>
            </a:br>
            <a:r>
              <a:rPr lang="en-US" sz="2000" dirty="0" err="1"/>
              <a:t>Aanmelden</a:t>
            </a:r>
            <a:r>
              <a:rPr lang="en-US" sz="2000" dirty="0"/>
              <a:t> </a:t>
            </a:r>
            <a:r>
              <a:rPr lang="en-US" sz="2000" dirty="0" err="1"/>
              <a:t>zeeschip</a:t>
            </a:r>
            <a:r>
              <a:rPr lang="en-US" sz="2000" dirty="0"/>
              <a:t> </a:t>
            </a:r>
            <a:r>
              <a:rPr lang="en-US" sz="2000" dirty="0" err="1"/>
              <a:t>pleziervaart</a:t>
            </a:r>
            <a:endParaRPr lang="nl-NL" dirty="0"/>
          </a:p>
        </p:txBody>
      </p:sp>
      <p:sp>
        <p:nvSpPr>
          <p:cNvPr id="9" name="Tekstvak 8">
            <a:extLst>
              <a:ext uri="{FF2B5EF4-FFF2-40B4-BE49-F238E27FC236}">
                <a16:creationId xmlns:a16="http://schemas.microsoft.com/office/drawing/2014/main" id="{E9372F05-E303-6667-7AA5-AA986E62EA72}"/>
              </a:ext>
            </a:extLst>
          </p:cNvPr>
          <p:cNvSpPr txBox="1"/>
          <p:nvPr/>
        </p:nvSpPr>
        <p:spPr>
          <a:xfrm>
            <a:off x="386364" y="1407086"/>
            <a:ext cx="11063229" cy="400110"/>
          </a:xfrm>
          <a:prstGeom prst="rect">
            <a:avLst/>
          </a:prstGeom>
          <a:noFill/>
        </p:spPr>
        <p:txBody>
          <a:bodyPr wrap="square" rtlCol="0">
            <a:spAutoFit/>
          </a:bodyPr>
          <a:lstStyle/>
          <a:p>
            <a:pPr marR="0" lvl="0" algn="l" defTabSz="914400" rtl="0" eaLnBrk="1" fontAlgn="auto" latinLnBrk="0" hangingPunct="1">
              <a:lnSpc>
                <a:spcPct val="100000"/>
              </a:lnSpc>
              <a:spcBef>
                <a:spcPts val="0"/>
              </a:spcBef>
              <a:spcAft>
                <a:spcPts val="0"/>
              </a:spcAft>
              <a:buClrTx/>
              <a:buSzTx/>
              <a:tabLst/>
              <a:defRPr/>
            </a:pPr>
            <a:r>
              <a:rPr kumimoji="0" lang="en-US"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Wat is </a:t>
            </a:r>
            <a:r>
              <a:rPr kumimoji="0" lang="en-US" sz="2000" b="0" i="0" u="none" strike="noStrike" kern="1200" cap="none" spc="0" normalizeH="0" baseline="0" noProof="0" dirty="0" err="1">
                <a:ln>
                  <a:noFill/>
                </a:ln>
                <a:solidFill>
                  <a:srgbClr val="000000"/>
                </a:solidFill>
                <a:effectLst/>
                <a:uLnTx/>
                <a:uFillTx/>
                <a:latin typeface="Calibri" panose="020F0502020204030204" pitchFamily="34" charset="0"/>
                <a:ea typeface="+mn-ea"/>
                <a:cs typeface="Calibri" panose="020F0502020204030204" pitchFamily="34" charset="0"/>
              </a:rPr>
              <a:t>nodig</a:t>
            </a:r>
            <a:r>
              <a:rPr kumimoji="0" lang="en-US"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 voor een complete</a:t>
            </a:r>
            <a:r>
              <a:rPr kumimoji="0" lang="en-US" sz="2000" b="0" i="0" u="none" strike="noStrike" kern="1200" cap="none" spc="0" normalizeH="0" noProof="0" dirty="0">
                <a:ln>
                  <a:noFill/>
                </a:ln>
                <a:solidFill>
                  <a:srgbClr val="000000"/>
                </a:solidFill>
                <a:effectLst/>
                <a:uLnTx/>
                <a:uFillTx/>
                <a:latin typeface="Calibri" panose="020F0502020204030204" pitchFamily="34" charset="0"/>
                <a:ea typeface="+mn-ea"/>
                <a:cs typeface="Calibri" panose="020F0502020204030204" pitchFamily="34" charset="0"/>
              </a:rPr>
              <a:t> en </a:t>
            </a:r>
            <a:r>
              <a:rPr kumimoji="0" lang="en-US" sz="2000" b="0" i="0" u="none" strike="noStrike" kern="1200" cap="none" spc="0" normalizeH="0" noProof="0" dirty="0" err="1">
                <a:ln>
                  <a:noFill/>
                </a:ln>
                <a:solidFill>
                  <a:srgbClr val="000000"/>
                </a:solidFill>
                <a:effectLst/>
                <a:uLnTx/>
                <a:uFillTx/>
                <a:latin typeface="Calibri" panose="020F0502020204030204" pitchFamily="34" charset="0"/>
                <a:ea typeface="+mn-ea"/>
                <a:cs typeface="Calibri" panose="020F0502020204030204" pitchFamily="34" charset="0"/>
              </a:rPr>
              <a:t>correcte</a:t>
            </a:r>
            <a:r>
              <a:rPr kumimoji="0" lang="en-US" sz="2000" b="0" i="0" u="none" strike="noStrike" kern="1200" cap="none" spc="0" normalizeH="0" noProof="0" dirty="0">
                <a:ln>
                  <a:noFill/>
                </a:ln>
                <a:solidFill>
                  <a:srgbClr val="000000"/>
                </a:solidFill>
                <a:effectLst/>
                <a:uLnTx/>
                <a:uFillTx/>
                <a:latin typeface="Calibri" panose="020F0502020204030204" pitchFamily="34" charset="0"/>
                <a:ea typeface="+mn-ea"/>
                <a:cs typeface="Calibri" panose="020F0502020204030204" pitchFamily="34" charset="0"/>
              </a:rPr>
              <a:t> </a:t>
            </a:r>
            <a:r>
              <a:rPr kumimoji="0" lang="en-US" sz="2000" b="0" i="0" u="none" strike="noStrike" kern="1200" cap="none" spc="0" normalizeH="0" noProof="0" dirty="0" err="1">
                <a:ln>
                  <a:noFill/>
                </a:ln>
                <a:effectLst/>
                <a:uLnTx/>
                <a:uFillTx/>
                <a:latin typeface="Calibri" panose="020F0502020204030204" pitchFamily="34" charset="0"/>
                <a:ea typeface="+mn-ea"/>
                <a:cs typeface="Calibri" panose="020F0502020204030204" pitchFamily="34" charset="0"/>
              </a:rPr>
              <a:t>Aanmelding</a:t>
            </a:r>
            <a:r>
              <a:rPr kumimoji="0" lang="en-US" sz="2000" b="0" i="0" u="none" strike="noStrike" kern="1200" cap="none" spc="0" normalizeH="0" noProof="0" dirty="0">
                <a:ln>
                  <a:noFill/>
                </a:ln>
                <a:effectLst/>
                <a:uLnTx/>
                <a:uFillTx/>
                <a:latin typeface="Calibri" panose="020F0502020204030204" pitchFamily="34" charset="0"/>
                <a:ea typeface="+mn-ea"/>
                <a:cs typeface="Calibri" panose="020F0502020204030204" pitchFamily="34" charset="0"/>
              </a:rPr>
              <a:t> </a:t>
            </a:r>
            <a:r>
              <a:rPr kumimoji="0" lang="en-US" sz="2000" b="0" i="0" u="none" strike="noStrike" kern="1200" cap="none" spc="0" normalizeH="0" noProof="0" dirty="0" err="1">
                <a:ln>
                  <a:noFill/>
                </a:ln>
                <a:effectLst/>
                <a:uLnTx/>
                <a:uFillTx/>
                <a:latin typeface="Calibri" panose="020F0502020204030204" pitchFamily="34" charset="0"/>
                <a:ea typeface="+mn-ea"/>
                <a:cs typeface="Calibri" panose="020F0502020204030204" pitchFamily="34" charset="0"/>
              </a:rPr>
              <a:t>Zeegaand</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pleziervaart</a:t>
            </a:r>
            <a:r>
              <a:rPr lang="en-US" sz="2000" dirty="0">
                <a:latin typeface="Calibri" panose="020F0502020204030204" pitchFamily="34" charset="0"/>
                <a:cs typeface="Calibri" panose="020F0502020204030204" pitchFamily="34" charset="0"/>
              </a:rPr>
              <a:t> &gt;24m</a:t>
            </a:r>
            <a:endParaRPr kumimoji="0" lang="en-US"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p:txBody>
      </p:sp>
      <p:grpSp>
        <p:nvGrpSpPr>
          <p:cNvPr id="3" name="Groep 2">
            <a:extLst>
              <a:ext uri="{FF2B5EF4-FFF2-40B4-BE49-F238E27FC236}">
                <a16:creationId xmlns:a16="http://schemas.microsoft.com/office/drawing/2014/main" id="{113D8AAB-DEFC-C333-9366-E5A13689F1E9}"/>
              </a:ext>
            </a:extLst>
          </p:cNvPr>
          <p:cNvGrpSpPr/>
          <p:nvPr/>
        </p:nvGrpSpPr>
        <p:grpSpPr>
          <a:xfrm>
            <a:off x="9430961" y="194202"/>
            <a:ext cx="2501405" cy="507985"/>
            <a:chOff x="3826166" y="3015328"/>
            <a:chExt cx="2501405" cy="507985"/>
          </a:xfrm>
        </p:grpSpPr>
        <p:pic>
          <p:nvPicPr>
            <p:cNvPr id="5" name="Afbeelding 4">
              <a:extLst>
                <a:ext uri="{FF2B5EF4-FFF2-40B4-BE49-F238E27FC236}">
                  <a16:creationId xmlns:a16="http://schemas.microsoft.com/office/drawing/2014/main" id="{BB6D210A-1F50-848A-82B0-CB551171C5E6}"/>
                </a:ext>
              </a:extLst>
            </p:cNvPr>
            <p:cNvPicPr>
              <a:picLocks noChangeAspect="1"/>
            </p:cNvPicPr>
            <p:nvPr/>
          </p:nvPicPr>
          <p:blipFill>
            <a:blip r:embed="rId2"/>
            <a:stretch>
              <a:fillRect/>
            </a:stretch>
          </p:blipFill>
          <p:spPr>
            <a:xfrm>
              <a:off x="5029200" y="3015328"/>
              <a:ext cx="1276058" cy="507985"/>
            </a:xfrm>
            <a:prstGeom prst="rect">
              <a:avLst/>
            </a:prstGeom>
          </p:spPr>
        </p:pic>
        <p:sp>
          <p:nvSpPr>
            <p:cNvPr id="6" name="Tekstvak 5">
              <a:extLst>
                <a:ext uri="{FF2B5EF4-FFF2-40B4-BE49-F238E27FC236}">
                  <a16:creationId xmlns:a16="http://schemas.microsoft.com/office/drawing/2014/main" id="{BBF7678D-AD1B-5C34-DC8C-E15F743E380B}"/>
                </a:ext>
              </a:extLst>
            </p:cNvPr>
            <p:cNvSpPr txBox="1"/>
            <p:nvPr/>
          </p:nvSpPr>
          <p:spPr>
            <a:xfrm>
              <a:off x="3826166" y="3022800"/>
              <a:ext cx="2501405" cy="430887"/>
            </a:xfrm>
            <a:prstGeom prst="rect">
              <a:avLst/>
            </a:prstGeom>
            <a:noFill/>
            <a:ln w="12700">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err="1">
                  <a:ln>
                    <a:noFill/>
                  </a:ln>
                  <a:solidFill>
                    <a:prstClr val="black"/>
                  </a:solidFill>
                  <a:effectLst/>
                  <a:uLnTx/>
                  <a:uFillTx/>
                  <a:latin typeface="Calibri" panose="020F0502020204030204"/>
                  <a:ea typeface="+mn-ea"/>
                  <a:cs typeface="+mn-cs"/>
                </a:rPr>
                <a:t>Processtap</a:t>
              </a: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 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i="0" u="none" strike="noStrike" kern="1200" cap="none" spc="0" normalizeH="0" baseline="0" noProof="0" dirty="0" err="1">
                  <a:ln>
                    <a:noFill/>
                  </a:ln>
                  <a:effectLst/>
                  <a:uLnTx/>
                  <a:uFillTx/>
                  <a:latin typeface="Calibri" panose="020F0502020204030204"/>
                  <a:ea typeface="+mn-ea"/>
                  <a:cs typeface="+mn-cs"/>
                </a:rPr>
                <a:t>Aanmelden</a:t>
              </a:r>
              <a:r>
                <a:rPr kumimoji="0" lang="en-US" sz="800" i="0" u="none" strike="noStrike" kern="1200" cap="none" spc="0" normalizeH="0" baseline="0" noProof="0" dirty="0">
                  <a:ln>
                    <a:noFill/>
                  </a:ln>
                  <a:effectLst/>
                  <a:uLnTx/>
                  <a:uFillTx/>
                  <a:latin typeface="Calibri" panose="020F0502020204030204"/>
                  <a:ea typeface="+mn-ea"/>
                  <a:cs typeface="+mn-cs"/>
                </a:rPr>
                <a:t> </a:t>
              </a:r>
              <a:r>
                <a:rPr lang="en-US" sz="800" noProof="0" dirty="0" err="1">
                  <a:latin typeface="Calibri" panose="020F0502020204030204"/>
                </a:rPr>
                <a:t>zeeschip</a:t>
              </a:r>
              <a:r>
                <a:rPr lang="en-US" sz="800" noProof="0" dirty="0">
                  <a:latin typeface="Calibri" panose="020F0502020204030204"/>
                </a:rPr>
                <a:t> </a:t>
              </a:r>
            </a:p>
          </p:txBody>
        </p:sp>
      </p:grpSp>
      <p:sp>
        <p:nvSpPr>
          <p:cNvPr id="10" name="Tekstvak 9">
            <a:extLst>
              <a:ext uri="{FF2B5EF4-FFF2-40B4-BE49-F238E27FC236}">
                <a16:creationId xmlns:a16="http://schemas.microsoft.com/office/drawing/2014/main" id="{6E577419-7939-24A0-D1BE-DD23F82E9C24}"/>
              </a:ext>
            </a:extLst>
          </p:cNvPr>
          <p:cNvSpPr txBox="1"/>
          <p:nvPr/>
        </p:nvSpPr>
        <p:spPr>
          <a:xfrm>
            <a:off x="235131" y="2018211"/>
            <a:ext cx="3960222" cy="4154984"/>
          </a:xfrm>
          <a:prstGeom prst="rect">
            <a:avLst/>
          </a:prstGeom>
          <a:noFill/>
        </p:spPr>
        <p:txBody>
          <a:bodyPr wrap="square" rtlCol="0">
            <a:spAutoFit/>
          </a:bodyPr>
          <a:lstStyle/>
          <a:p>
            <a:r>
              <a:rPr lang="nl-NL" sz="1200" b="1" dirty="0"/>
              <a:t>Informatie</a:t>
            </a:r>
          </a:p>
          <a:p>
            <a:pPr marL="342900" indent="-342900">
              <a:buFont typeface="+mj-lt"/>
              <a:buAutoNum type="arabicPeriod"/>
            </a:pPr>
            <a:r>
              <a:rPr lang="nl-NL" sz="1200" dirty="0"/>
              <a:t>Gegevens eigenaar </a:t>
            </a:r>
          </a:p>
          <a:p>
            <a:pPr marL="342900" indent="-342900">
              <a:buFont typeface="+mj-lt"/>
              <a:buAutoNum type="arabicPeriod"/>
            </a:pPr>
            <a:r>
              <a:rPr lang="nl-NL" sz="1200" dirty="0"/>
              <a:t>Gegevens vertegenwoordiger</a:t>
            </a:r>
          </a:p>
          <a:p>
            <a:pPr marL="342900" indent="-342900">
              <a:buFont typeface="+mj-lt"/>
              <a:buAutoNum type="arabicPeriod"/>
            </a:pPr>
            <a:r>
              <a:rPr lang="nl-NL" sz="1200" dirty="0"/>
              <a:t>Thuishaven</a:t>
            </a:r>
          </a:p>
          <a:p>
            <a:pPr marL="342900" indent="-342900">
              <a:buFont typeface="+mj-lt"/>
              <a:buAutoNum type="arabicPeriod"/>
            </a:pPr>
            <a:r>
              <a:rPr lang="nl-NL" sz="1200" dirty="0"/>
              <a:t>Bruto &amp; netto tonnage </a:t>
            </a:r>
          </a:p>
          <a:p>
            <a:pPr marL="342900" indent="-342900">
              <a:buFont typeface="+mj-lt"/>
              <a:buAutoNum type="arabicPeriod"/>
            </a:pPr>
            <a:r>
              <a:rPr lang="nl-NL" sz="1200" dirty="0"/>
              <a:t>Inrichting van het zeeschip</a:t>
            </a:r>
          </a:p>
          <a:p>
            <a:pPr marL="342900" indent="-342900">
              <a:buFont typeface="+mj-lt"/>
              <a:buAutoNum type="arabicPeriod"/>
            </a:pPr>
            <a:r>
              <a:rPr lang="nl-NL" sz="1200" dirty="0"/>
              <a:t>Materiaal van de romp</a:t>
            </a:r>
          </a:p>
          <a:p>
            <a:pPr marL="342900" indent="-342900">
              <a:buFont typeface="+mj-lt"/>
              <a:buAutoNum type="arabicPeriod"/>
            </a:pPr>
            <a:r>
              <a:rPr lang="nl-NL" sz="1200" dirty="0"/>
              <a:t>Kiellegdatum</a:t>
            </a:r>
          </a:p>
          <a:p>
            <a:pPr marL="342900" indent="-342900">
              <a:buFont typeface="+mj-lt"/>
              <a:buAutoNum type="arabicPeriod"/>
            </a:pPr>
            <a:r>
              <a:rPr lang="nl-NL" sz="1200" dirty="0"/>
              <a:t>Bouwnummer</a:t>
            </a:r>
          </a:p>
          <a:p>
            <a:pPr marL="342900" indent="-342900">
              <a:buFont typeface="+mj-lt"/>
              <a:buAutoNum type="arabicPeriod"/>
            </a:pPr>
            <a:r>
              <a:rPr lang="nl-NL" sz="1200" dirty="0"/>
              <a:t>Naam bouwwerf</a:t>
            </a:r>
          </a:p>
          <a:p>
            <a:pPr marL="342900" indent="-342900">
              <a:buFont typeface="+mj-lt"/>
              <a:buAutoNum type="arabicPeriod"/>
            </a:pPr>
            <a:r>
              <a:rPr lang="nl-NL" sz="1200" dirty="0"/>
              <a:t>Plaats bouwwerf</a:t>
            </a:r>
          </a:p>
          <a:p>
            <a:pPr marL="342900" indent="-342900">
              <a:buFont typeface="+mj-lt"/>
              <a:buAutoNum type="arabicPeriod"/>
            </a:pPr>
            <a:r>
              <a:rPr lang="nl-NL" sz="1200" dirty="0"/>
              <a:t>Land bouwwerf</a:t>
            </a:r>
          </a:p>
          <a:p>
            <a:pPr marL="342900" indent="-342900">
              <a:buFont typeface="+mj-lt"/>
              <a:buAutoNum type="arabicPeriod"/>
            </a:pPr>
            <a:r>
              <a:rPr lang="nl-NL" sz="1200" dirty="0"/>
              <a:t>Type krachtbronnen in de voortstuwingsinstallatie</a:t>
            </a:r>
          </a:p>
          <a:p>
            <a:pPr marL="342900" indent="-342900">
              <a:buFont typeface="+mj-lt"/>
              <a:buAutoNum type="arabicPeriod"/>
            </a:pPr>
            <a:r>
              <a:rPr lang="nl-NL" sz="1200" dirty="0"/>
              <a:t>Aantal krachtbronnen per type</a:t>
            </a:r>
          </a:p>
          <a:p>
            <a:pPr marL="342900" indent="-342900">
              <a:buFont typeface="+mj-lt"/>
              <a:buAutoNum type="arabicPeriod"/>
            </a:pPr>
            <a:r>
              <a:rPr lang="nl-NL" sz="1200" dirty="0"/>
              <a:t>Vermogen per motor krachtbron </a:t>
            </a:r>
          </a:p>
          <a:p>
            <a:pPr marL="342900" indent="-342900">
              <a:buFont typeface="+mj-lt"/>
              <a:buAutoNum type="arabicPeriod"/>
            </a:pPr>
            <a:r>
              <a:rPr lang="nl-NL" sz="1200" dirty="0"/>
              <a:t>Fabrikant per motor krachtbron </a:t>
            </a:r>
          </a:p>
          <a:p>
            <a:pPr marL="342900" indent="-342900">
              <a:buFont typeface="+mj-lt"/>
              <a:buAutoNum type="arabicPeriod"/>
            </a:pPr>
            <a:r>
              <a:rPr lang="nl-NL" sz="1200" dirty="0"/>
              <a:t>Fabrieksnummer per motor krachtbron </a:t>
            </a:r>
          </a:p>
          <a:p>
            <a:pPr marL="342900" indent="-342900">
              <a:buFont typeface="+mj-lt"/>
              <a:buAutoNum type="arabicPeriod"/>
            </a:pPr>
            <a:endParaRPr lang="nl-NL" sz="1200" dirty="0"/>
          </a:p>
          <a:p>
            <a:endParaRPr lang="nl-NL" sz="1200" dirty="0"/>
          </a:p>
          <a:p>
            <a:r>
              <a:rPr lang="nl-NL" sz="1200" dirty="0"/>
              <a:t>LET OP: u heeft ook roepletters nodig, indien u deze nog niet heeft kunt u die aanvragen </a:t>
            </a:r>
            <a:r>
              <a:rPr lang="nl-NL" sz="1200" u="sng" dirty="0"/>
              <a:t>bij RDI</a:t>
            </a:r>
            <a:endParaRPr lang="nl-NL" sz="1200" dirty="0"/>
          </a:p>
        </p:txBody>
      </p:sp>
      <p:sp>
        <p:nvSpPr>
          <p:cNvPr id="11" name="Tekstvak 10">
            <a:extLst>
              <a:ext uri="{FF2B5EF4-FFF2-40B4-BE49-F238E27FC236}">
                <a16:creationId xmlns:a16="http://schemas.microsoft.com/office/drawing/2014/main" id="{833CE696-6C7C-C7FA-243C-C8A388C69941}"/>
              </a:ext>
            </a:extLst>
          </p:cNvPr>
          <p:cNvSpPr txBox="1"/>
          <p:nvPr/>
        </p:nvSpPr>
        <p:spPr>
          <a:xfrm>
            <a:off x="4195353" y="2018211"/>
            <a:ext cx="6535784" cy="830997"/>
          </a:xfrm>
          <a:prstGeom prst="rect">
            <a:avLst/>
          </a:prstGeom>
          <a:noFill/>
        </p:spPr>
        <p:txBody>
          <a:bodyPr wrap="square" lIns="91440" tIns="45720" rIns="91440" bIns="45720" rtlCol="0" anchor="t">
            <a:spAutoFit/>
          </a:bodyPr>
          <a:lstStyle/>
          <a:p>
            <a:pPr algn="l"/>
            <a:r>
              <a:rPr lang="nl-NL" sz="1200" b="1" dirty="0"/>
              <a:t>Scheepdocumenten</a:t>
            </a:r>
            <a:endParaRPr lang="nl-NL" sz="1200" b="1" i="0" dirty="0">
              <a:effectLst/>
            </a:endParaRPr>
          </a:p>
          <a:p>
            <a:pPr marL="228600" indent="-228600" algn="l">
              <a:buFont typeface="+mj-lt"/>
              <a:buAutoNum type="arabicPeriod"/>
            </a:pPr>
            <a:r>
              <a:rPr lang="nl-NL" sz="1200" b="0" i="0" dirty="0">
                <a:effectLst/>
              </a:rPr>
              <a:t>Kopie (voorlopige) internationale </a:t>
            </a:r>
            <a:r>
              <a:rPr lang="nl-NL" sz="1200" b="0" i="0" u="sng" dirty="0">
                <a:effectLst/>
              </a:rPr>
              <a:t>meetbrief</a:t>
            </a:r>
            <a:endParaRPr lang="nl-NL" sz="1200" b="0" i="0" dirty="0">
              <a:effectLst/>
            </a:endParaRPr>
          </a:p>
          <a:p>
            <a:pPr marL="228600" indent="-228600">
              <a:buFont typeface="+mj-lt"/>
              <a:buAutoNum type="arabicPeriod"/>
            </a:pPr>
            <a:r>
              <a:rPr lang="nl-NL" sz="1200" b="0" i="0" dirty="0">
                <a:effectLst/>
              </a:rPr>
              <a:t>Bewijs van aanwijzing vertegenwoordiger aan de wal</a:t>
            </a:r>
            <a:r>
              <a:rPr lang="nl-NL" sz="1200" dirty="0"/>
              <a:t> (dit geldt wanneer de eigenaar niet woonachtig is in Nederland)</a:t>
            </a:r>
            <a:endParaRPr lang="nl-NL" sz="1200" b="0" i="0" dirty="0">
              <a:effectLst/>
              <a:ea typeface="Verdana"/>
            </a:endParaRPr>
          </a:p>
        </p:txBody>
      </p:sp>
      <p:sp>
        <p:nvSpPr>
          <p:cNvPr id="4" name="Tijdelijke aanduiding voor dianummer 3">
            <a:extLst>
              <a:ext uri="{FF2B5EF4-FFF2-40B4-BE49-F238E27FC236}">
                <a16:creationId xmlns:a16="http://schemas.microsoft.com/office/drawing/2014/main" id="{F47CDA6A-FA5A-E9E2-37ED-25A89859B57E}"/>
              </a:ext>
            </a:extLst>
          </p:cNvPr>
          <p:cNvSpPr>
            <a:spLocks noGrp="1"/>
          </p:cNvSpPr>
          <p:nvPr>
            <p:ph type="sldNum" sz="quarter" idx="12"/>
          </p:nvPr>
        </p:nvSpPr>
        <p:spPr>
          <a:xfrm>
            <a:off x="6553199" y="6221413"/>
            <a:ext cx="5005389" cy="322075"/>
          </a:xfrm>
        </p:spPr>
        <p:txBody>
          <a:bodyPr/>
          <a:lstStyle/>
          <a:p>
            <a:fld id="{10A0A6AF-03C5-477E-939A-E28F7E7F05EA}" type="slidenum">
              <a:rPr lang="nl-NL" smtClean="0"/>
              <a:pPr/>
              <a:t>19</a:t>
            </a:fld>
            <a:endParaRPr lang="nl-NL"/>
          </a:p>
        </p:txBody>
      </p:sp>
    </p:spTree>
    <p:extLst>
      <p:ext uri="{BB962C8B-B14F-4D97-AF65-F5344CB8AC3E}">
        <p14:creationId xmlns:p14="http://schemas.microsoft.com/office/powerpoint/2010/main" val="1098157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descr="Gratis Enregistrement Foto's en Illustraties">
            <a:extLst>
              <a:ext uri="{FF2B5EF4-FFF2-40B4-BE49-F238E27FC236}">
                <a16:creationId xmlns:a16="http://schemas.microsoft.com/office/drawing/2014/main" id="{2EB799A0-896C-990D-4D3F-98559C3070F2}"/>
              </a:ext>
            </a:extLst>
          </p:cNvPr>
          <p:cNvPicPr>
            <a:picLocks noChangeAspect="1"/>
          </p:cNvPicPr>
          <p:nvPr/>
        </p:nvPicPr>
        <p:blipFill rotWithShape="1">
          <a:blip r:embed="rId2">
            <a:alphaModFix amt="50000"/>
            <a:extLst>
              <a:ext uri="{28A0092B-C50C-407E-A947-70E740481C1C}">
                <a14:useLocalDpi xmlns:a14="http://schemas.microsoft.com/office/drawing/2010/main" val="0"/>
              </a:ext>
            </a:extLst>
          </a:blip>
          <a:srcRect/>
          <a:stretch/>
        </p:blipFill>
        <p:spPr bwMode="auto">
          <a:xfrm>
            <a:off x="20" y="1"/>
            <a:ext cx="12191980" cy="6857999"/>
          </a:xfrm>
          <a:prstGeom prst="rect">
            <a:avLst/>
          </a:prstGeom>
          <a:noFill/>
        </p:spPr>
      </p:pic>
      <p:sp>
        <p:nvSpPr>
          <p:cNvPr id="2" name="Titel 1">
            <a:extLst>
              <a:ext uri="{FF2B5EF4-FFF2-40B4-BE49-F238E27FC236}">
                <a16:creationId xmlns:a16="http://schemas.microsoft.com/office/drawing/2014/main" id="{A155F78D-D8FF-13C2-B278-4885FF7975FE}"/>
              </a:ext>
            </a:extLst>
          </p:cNvPr>
          <p:cNvSpPr>
            <a:spLocks noGrp="1"/>
          </p:cNvSpPr>
          <p:nvPr>
            <p:ph type="ctrTitle"/>
          </p:nvPr>
        </p:nvSpPr>
        <p:spPr>
          <a:xfrm>
            <a:off x="1524000" y="1122362"/>
            <a:ext cx="9144000" cy="2900518"/>
          </a:xfrm>
        </p:spPr>
        <p:txBody>
          <a:bodyPr>
            <a:normAutofit fontScale="90000"/>
          </a:bodyPr>
          <a:lstStyle/>
          <a:p>
            <a:pPr algn="ctr"/>
            <a:br>
              <a:rPr lang="en-US" dirty="0">
                <a:solidFill>
                  <a:srgbClr val="FFFFFF"/>
                </a:solidFill>
              </a:rPr>
            </a:br>
            <a:br>
              <a:rPr lang="en-US" dirty="0">
                <a:solidFill>
                  <a:srgbClr val="FFFFFF"/>
                </a:solidFill>
              </a:rPr>
            </a:br>
            <a:br>
              <a:rPr lang="en-US" dirty="0">
                <a:solidFill>
                  <a:srgbClr val="FFFFFF"/>
                </a:solidFill>
              </a:rPr>
            </a:br>
            <a:br>
              <a:rPr lang="en-US" dirty="0">
                <a:solidFill>
                  <a:srgbClr val="FFFFFF"/>
                </a:solidFill>
              </a:rPr>
            </a:br>
            <a:r>
              <a:rPr lang="en-US" sz="4800" dirty="0">
                <a:solidFill>
                  <a:srgbClr val="FFFFFF"/>
                </a:solidFill>
              </a:rPr>
              <a:t>Opening</a:t>
            </a:r>
            <a:br>
              <a:rPr lang="en-US" sz="4800" dirty="0">
                <a:solidFill>
                  <a:srgbClr val="FFFFFF"/>
                </a:solidFill>
              </a:rPr>
            </a:br>
            <a:r>
              <a:rPr lang="en-US" sz="1100" dirty="0">
                <a:solidFill>
                  <a:srgbClr val="FFFFFF"/>
                </a:solidFill>
              </a:rPr>
              <a:t> </a:t>
            </a:r>
            <a:br>
              <a:rPr lang="en-US" sz="1100" dirty="0">
                <a:solidFill>
                  <a:srgbClr val="FFFFFF"/>
                </a:solidFill>
              </a:rPr>
            </a:br>
            <a:br>
              <a:rPr lang="en-US" sz="2700" dirty="0">
                <a:solidFill>
                  <a:srgbClr val="FFFFFF"/>
                </a:solidFill>
              </a:rPr>
            </a:br>
            <a:r>
              <a:rPr lang="nl-NL" sz="2700" dirty="0">
                <a:effectLst/>
                <a:latin typeface="Aptos" panose="020B0004020202020204" pitchFamily="34" charset="0"/>
                <a:ea typeface="Aptos" panose="020B0004020202020204" pitchFamily="34" charset="0"/>
                <a:cs typeface="Aptos" panose="020B0004020202020204" pitchFamily="34" charset="0"/>
              </a:rPr>
              <a:t>Michaël </a:t>
            </a:r>
            <a:r>
              <a:rPr lang="nl-NL" sz="2700" dirty="0" err="1">
                <a:effectLst/>
                <a:latin typeface="Aptos" panose="020B0004020202020204" pitchFamily="34" charset="0"/>
                <a:ea typeface="Aptos" panose="020B0004020202020204" pitchFamily="34" charset="0"/>
                <a:cs typeface="Aptos" panose="020B0004020202020204" pitchFamily="34" charset="0"/>
              </a:rPr>
              <a:t>Steenhoff</a:t>
            </a:r>
            <a:r>
              <a:rPr lang="nl-NL" sz="1800" dirty="0">
                <a:latin typeface="Aptos" panose="020B0004020202020204" pitchFamily="34" charset="0"/>
                <a:ea typeface="Aptos" panose="020B0004020202020204" pitchFamily="34" charset="0"/>
                <a:cs typeface="Aptos" panose="020B0004020202020204" pitchFamily="34" charset="0"/>
              </a:rPr>
              <a:t>   </a:t>
            </a:r>
            <a:r>
              <a:rPr lang="en-US" sz="2700" dirty="0">
                <a:solidFill>
                  <a:srgbClr val="FFFFFF"/>
                </a:solidFill>
              </a:rPr>
              <a:t>- </a:t>
            </a:r>
            <a:r>
              <a:rPr lang="en-US" sz="2700">
                <a:solidFill>
                  <a:srgbClr val="FFFFFF"/>
                </a:solidFill>
              </a:rPr>
              <a:t>HISWA RECRON</a:t>
            </a:r>
            <a:br>
              <a:rPr lang="en-US" dirty="0">
                <a:solidFill>
                  <a:srgbClr val="FFFFFF"/>
                </a:solidFill>
              </a:rPr>
            </a:br>
            <a:br>
              <a:rPr lang="en-US" dirty="0">
                <a:solidFill>
                  <a:srgbClr val="FFFFFF"/>
                </a:solidFill>
              </a:rPr>
            </a:br>
            <a:br>
              <a:rPr lang="en-US" dirty="0">
                <a:solidFill>
                  <a:srgbClr val="FFFFFF"/>
                </a:solidFill>
              </a:rPr>
            </a:br>
            <a:br>
              <a:rPr lang="en-US" dirty="0">
                <a:solidFill>
                  <a:srgbClr val="FFFFFF"/>
                </a:solidFill>
              </a:rPr>
            </a:br>
            <a:br>
              <a:rPr lang="en-US" dirty="0">
                <a:solidFill>
                  <a:srgbClr val="FFFFFF"/>
                </a:solidFill>
              </a:rPr>
            </a:br>
            <a:br>
              <a:rPr lang="en-US" dirty="0">
                <a:solidFill>
                  <a:srgbClr val="FFFFFF"/>
                </a:solidFill>
              </a:rPr>
            </a:br>
            <a:r>
              <a:rPr lang="en-US" dirty="0">
                <a:solidFill>
                  <a:srgbClr val="FFFFFF"/>
                </a:solidFill>
              </a:rPr>
              <a:t>				</a:t>
            </a:r>
            <a:endParaRPr lang="nl-NL" dirty="0">
              <a:solidFill>
                <a:srgbClr val="FFFFFF"/>
              </a:solidFill>
            </a:endParaRPr>
          </a:p>
        </p:txBody>
      </p:sp>
      <p:pic>
        <p:nvPicPr>
          <p:cNvPr id="5" name="Picture 2" descr="LCG maakt organisaties klaar voor de toekomst | LCG">
            <a:extLst>
              <a:ext uri="{FF2B5EF4-FFF2-40B4-BE49-F238E27FC236}">
                <a16:creationId xmlns:a16="http://schemas.microsoft.com/office/drawing/2014/main" id="{F6911BF6-8C1C-DAE5-DAA0-34C3CF6C444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48348" y="134594"/>
            <a:ext cx="1481652" cy="9877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64470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hthoek 15">
            <a:extLst>
              <a:ext uri="{FF2B5EF4-FFF2-40B4-BE49-F238E27FC236}">
                <a16:creationId xmlns:a16="http://schemas.microsoft.com/office/drawing/2014/main" id="{1B6DB51A-2C96-0E26-B61B-AAF1115DFD8E}"/>
              </a:ext>
            </a:extLst>
          </p:cNvPr>
          <p:cNvSpPr/>
          <p:nvPr/>
        </p:nvSpPr>
        <p:spPr>
          <a:xfrm>
            <a:off x="0" y="0"/>
            <a:ext cx="12192000" cy="6858000"/>
          </a:xfrm>
          <a:prstGeom prst="rect">
            <a:avLst/>
          </a:prstGeom>
          <a:solidFill>
            <a:srgbClr val="DA0000"/>
          </a:solidFill>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nl-NL"/>
          </a:p>
        </p:txBody>
      </p:sp>
      <p:pic>
        <p:nvPicPr>
          <p:cNvPr id="23" name="Afbeelding 22" descr="Gratis Enregistrement Foto's en Illustraties">
            <a:extLst>
              <a:ext uri="{FF2B5EF4-FFF2-40B4-BE49-F238E27FC236}">
                <a16:creationId xmlns:a16="http://schemas.microsoft.com/office/drawing/2014/main" id="{B674F1EB-D625-16DA-486B-559C92F90371}"/>
              </a:ext>
            </a:extLst>
          </p:cNvPr>
          <p:cNvPicPr>
            <a:picLocks noChangeAspect="1"/>
          </p:cNvPicPr>
          <p:nvPr/>
        </p:nvPicPr>
        <p:blipFill rotWithShape="1">
          <a:blip r:embed="rId2">
            <a:alphaModFix amt="50000"/>
            <a:extLst>
              <a:ext uri="{28A0092B-C50C-407E-A947-70E740481C1C}">
                <a14:useLocalDpi xmlns:a14="http://schemas.microsoft.com/office/drawing/2010/main" val="0"/>
              </a:ext>
            </a:extLst>
          </a:blip>
          <a:srcRect/>
          <a:stretch/>
        </p:blipFill>
        <p:spPr bwMode="auto">
          <a:xfrm>
            <a:off x="20" y="1"/>
            <a:ext cx="12191980" cy="6857999"/>
          </a:xfrm>
          <a:prstGeom prst="rect">
            <a:avLst/>
          </a:prstGeom>
          <a:noFill/>
        </p:spPr>
      </p:pic>
      <p:sp>
        <p:nvSpPr>
          <p:cNvPr id="2" name="Titel 1">
            <a:extLst>
              <a:ext uri="{FF2B5EF4-FFF2-40B4-BE49-F238E27FC236}">
                <a16:creationId xmlns:a16="http://schemas.microsoft.com/office/drawing/2014/main" id="{A155F78D-D8FF-13C2-B278-4885FF7975FE}"/>
              </a:ext>
            </a:extLst>
          </p:cNvPr>
          <p:cNvSpPr>
            <a:spLocks noGrp="1"/>
          </p:cNvSpPr>
          <p:nvPr>
            <p:ph type="title" idx="4294967295"/>
          </p:nvPr>
        </p:nvSpPr>
        <p:spPr>
          <a:xfrm>
            <a:off x="333103" y="2395082"/>
            <a:ext cx="10925175" cy="4024313"/>
          </a:xfrm>
        </p:spPr>
        <p:txBody>
          <a:bodyPr>
            <a:normAutofit fontScale="90000"/>
          </a:bodyPr>
          <a:lstStyle/>
          <a:p>
            <a:pPr algn="ctr"/>
            <a:br>
              <a:rPr lang="en-US">
                <a:solidFill>
                  <a:srgbClr val="FFFFFF"/>
                </a:solidFill>
              </a:rPr>
            </a:br>
            <a:br>
              <a:rPr lang="en-US">
                <a:solidFill>
                  <a:srgbClr val="FFFFFF"/>
                </a:solidFill>
              </a:rPr>
            </a:br>
            <a:r>
              <a:rPr lang="en-US" sz="4800" err="1">
                <a:solidFill>
                  <a:srgbClr val="FFFFFF"/>
                </a:solidFill>
                <a:latin typeface="Verdana" panose="020B0604030504040204" pitchFamily="34" charset="0"/>
                <a:ea typeface="Verdana" panose="020B0604030504040204" pitchFamily="34" charset="0"/>
              </a:rPr>
              <a:t>Proces</a:t>
            </a:r>
            <a:r>
              <a:rPr lang="en-US" sz="4800">
                <a:solidFill>
                  <a:srgbClr val="FFFFFF"/>
                </a:solidFill>
                <a:latin typeface="Verdana" panose="020B0604030504040204" pitchFamily="34" charset="0"/>
                <a:ea typeface="Verdana" panose="020B0604030504040204" pitchFamily="34" charset="0"/>
              </a:rPr>
              <a:t> Kadaster</a:t>
            </a:r>
            <a:br>
              <a:rPr lang="en-US" sz="4800">
                <a:solidFill>
                  <a:srgbClr val="FFFFFF"/>
                </a:solidFill>
                <a:latin typeface="Verdana" panose="020B0604030504040204" pitchFamily="34" charset="0"/>
                <a:ea typeface="Verdana" panose="020B0604030504040204" pitchFamily="34" charset="0"/>
              </a:rPr>
            </a:br>
            <a:r>
              <a:rPr lang="en-US" sz="4000" err="1">
                <a:solidFill>
                  <a:srgbClr val="FFFFFF"/>
                </a:solidFill>
                <a:latin typeface="Verdana" panose="020B0604030504040204" pitchFamily="34" charset="0"/>
                <a:ea typeface="Verdana" panose="020B0604030504040204" pitchFamily="34" charset="0"/>
              </a:rPr>
              <a:t>Nationaliteitstoets</a:t>
            </a:r>
            <a:r>
              <a:rPr lang="en-US" sz="4000">
                <a:solidFill>
                  <a:srgbClr val="FFFFFF"/>
                </a:solidFill>
                <a:latin typeface="Verdana" panose="020B0604030504040204" pitchFamily="34" charset="0"/>
                <a:ea typeface="Verdana" panose="020B0604030504040204" pitchFamily="34" charset="0"/>
              </a:rPr>
              <a:t> Rnz</a:t>
            </a:r>
            <a:br>
              <a:rPr lang="en-US" sz="4800">
                <a:solidFill>
                  <a:srgbClr val="FFFFFF"/>
                </a:solidFill>
                <a:latin typeface="Verdana" panose="020B0604030504040204" pitchFamily="34" charset="0"/>
                <a:ea typeface="Verdana" panose="020B0604030504040204" pitchFamily="34" charset="0"/>
              </a:rPr>
            </a:br>
            <a:br>
              <a:rPr lang="en-US" sz="4800">
                <a:solidFill>
                  <a:srgbClr val="FFFFFF"/>
                </a:solidFill>
                <a:latin typeface="Verdana" panose="020B0604030504040204" pitchFamily="34" charset="0"/>
                <a:ea typeface="Verdana" panose="020B0604030504040204" pitchFamily="34" charset="0"/>
              </a:rPr>
            </a:br>
            <a:r>
              <a:rPr lang="en-US" sz="1100">
                <a:solidFill>
                  <a:srgbClr val="FFFFFF"/>
                </a:solidFill>
                <a:latin typeface="Verdana" panose="020B0604030504040204" pitchFamily="34" charset="0"/>
                <a:ea typeface="Verdana" panose="020B0604030504040204" pitchFamily="34" charset="0"/>
              </a:rPr>
              <a:t> </a:t>
            </a:r>
            <a:br>
              <a:rPr lang="en-US" sz="4800">
                <a:solidFill>
                  <a:srgbClr val="FFFFFF"/>
                </a:solidFill>
                <a:latin typeface="Verdana" panose="020B0604030504040204" pitchFamily="34" charset="0"/>
                <a:ea typeface="Verdana" panose="020B0604030504040204" pitchFamily="34" charset="0"/>
              </a:rPr>
            </a:br>
            <a:r>
              <a:rPr lang="en-US" sz="2700">
                <a:solidFill>
                  <a:srgbClr val="FFFFFF"/>
                </a:solidFill>
                <a:latin typeface="Verdana" panose="020B0604030504040204" pitchFamily="34" charset="0"/>
                <a:ea typeface="Verdana" panose="020B0604030504040204" pitchFamily="34" charset="0"/>
              </a:rPr>
              <a:t>Benedict van Dam - Kadaster</a:t>
            </a:r>
            <a:br>
              <a:rPr lang="en-US" sz="3100">
                <a:solidFill>
                  <a:srgbClr val="FFFFFF"/>
                </a:solidFill>
              </a:rPr>
            </a:br>
            <a:br>
              <a:rPr lang="en-US">
                <a:solidFill>
                  <a:srgbClr val="FFFFFF"/>
                </a:solidFill>
              </a:rPr>
            </a:br>
            <a:br>
              <a:rPr lang="en-US">
                <a:solidFill>
                  <a:srgbClr val="FFFFFF"/>
                </a:solidFill>
              </a:rPr>
            </a:br>
            <a:br>
              <a:rPr lang="en-US">
                <a:solidFill>
                  <a:srgbClr val="FFFFFF"/>
                </a:solidFill>
              </a:rPr>
            </a:br>
            <a:br>
              <a:rPr lang="en-US">
                <a:solidFill>
                  <a:srgbClr val="FFFFFF"/>
                </a:solidFill>
              </a:rPr>
            </a:br>
            <a:r>
              <a:rPr lang="en-US">
                <a:solidFill>
                  <a:srgbClr val="FFFFFF"/>
                </a:solidFill>
              </a:rPr>
              <a:t>				</a:t>
            </a:r>
            <a:endParaRPr lang="nl-NL">
              <a:solidFill>
                <a:srgbClr val="FFFFFF"/>
              </a:solidFill>
            </a:endParaRPr>
          </a:p>
        </p:txBody>
      </p:sp>
      <p:grpSp>
        <p:nvGrpSpPr>
          <p:cNvPr id="5" name="Groep 4">
            <a:extLst>
              <a:ext uri="{FF2B5EF4-FFF2-40B4-BE49-F238E27FC236}">
                <a16:creationId xmlns:a16="http://schemas.microsoft.com/office/drawing/2014/main" id="{12A78D04-C5EB-F110-288F-D5626C8CA9D4}"/>
              </a:ext>
            </a:extLst>
          </p:cNvPr>
          <p:cNvGrpSpPr/>
          <p:nvPr/>
        </p:nvGrpSpPr>
        <p:grpSpPr>
          <a:xfrm>
            <a:off x="9705703" y="290797"/>
            <a:ext cx="2019095" cy="571352"/>
            <a:chOff x="3315309" y="3696722"/>
            <a:chExt cx="1885293" cy="430887"/>
          </a:xfrm>
        </p:grpSpPr>
        <p:sp>
          <p:nvSpPr>
            <p:cNvPr id="6" name="Tekstvak 5">
              <a:extLst>
                <a:ext uri="{FF2B5EF4-FFF2-40B4-BE49-F238E27FC236}">
                  <a16:creationId xmlns:a16="http://schemas.microsoft.com/office/drawing/2014/main" id="{FF64B524-6446-C2F4-AD0D-F6CC649A6770}"/>
                </a:ext>
              </a:extLst>
            </p:cNvPr>
            <p:cNvSpPr txBox="1"/>
            <p:nvPr/>
          </p:nvSpPr>
          <p:spPr>
            <a:xfrm>
              <a:off x="3315309" y="3696722"/>
              <a:ext cx="1885293" cy="430887"/>
            </a:xfrm>
            <a:prstGeom prst="rect">
              <a:avLst/>
            </a:prstGeom>
            <a:noFill/>
            <a:ln w="12700">
              <a:solidFill>
                <a:schemeClr val="bg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err="1">
                  <a:ln>
                    <a:noFill/>
                  </a:ln>
                  <a:solidFill>
                    <a:schemeClr val="bg1"/>
                  </a:solidFill>
                  <a:effectLst/>
                  <a:uLnTx/>
                  <a:uFillTx/>
                  <a:latin typeface="Calibri" panose="020F0502020204030204"/>
                  <a:ea typeface="+mn-ea"/>
                  <a:cs typeface="+mn-cs"/>
                </a:rPr>
                <a:t>Processtap</a:t>
              </a:r>
              <a:r>
                <a:rPr kumimoji="0" lang="en-US" sz="1400" b="0" i="0" u="none" strike="noStrike" kern="1200" cap="none" spc="0" normalizeH="0" baseline="0" noProof="0">
                  <a:ln>
                    <a:noFill/>
                  </a:ln>
                  <a:solidFill>
                    <a:schemeClr val="bg1"/>
                  </a:solidFill>
                  <a:effectLst/>
                  <a:uLnTx/>
                  <a:uFillTx/>
                  <a:latin typeface="Calibri" panose="020F0502020204030204"/>
                  <a:ea typeface="+mn-ea"/>
                  <a:cs typeface="+mn-cs"/>
                </a:rPr>
                <a:t> 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err="1">
                  <a:ln>
                    <a:noFill/>
                  </a:ln>
                  <a:solidFill>
                    <a:schemeClr val="bg1"/>
                  </a:solidFill>
                  <a:effectLst/>
                  <a:uLnTx/>
                  <a:uFillTx/>
                  <a:latin typeface="Calibri" panose="020F0502020204030204"/>
                  <a:ea typeface="+mn-ea"/>
                  <a:cs typeface="+mn-cs"/>
                </a:rPr>
                <a:t>Nationaliteitstoets</a:t>
              </a:r>
              <a:endParaRPr kumimoji="0" lang="nl-NL" sz="1400" b="0" i="0" u="none" strike="noStrike" kern="1200" cap="none" spc="0" normalizeH="0" baseline="0" noProof="0">
                <a:ln>
                  <a:noFill/>
                </a:ln>
                <a:solidFill>
                  <a:schemeClr val="bg1"/>
                </a:solidFill>
                <a:effectLst/>
                <a:uLnTx/>
                <a:uFillTx/>
                <a:latin typeface="Calibri" panose="020F0502020204030204"/>
                <a:ea typeface="+mn-ea"/>
                <a:cs typeface="+mn-cs"/>
              </a:endParaRPr>
            </a:p>
          </p:txBody>
        </p:sp>
        <p:pic>
          <p:nvPicPr>
            <p:cNvPr id="7" name="Picture 4" descr="LCG maakt organisaties klaar voor de toekomst | LCG">
              <a:extLst>
                <a:ext uri="{FF2B5EF4-FFF2-40B4-BE49-F238E27FC236}">
                  <a16:creationId xmlns:a16="http://schemas.microsoft.com/office/drawing/2014/main" id="{4730758B-FFAE-A07E-F740-61CA22E6C37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30536" y="3714282"/>
              <a:ext cx="598664" cy="399109"/>
            </a:xfrm>
            <a:prstGeom prst="rect">
              <a:avLst/>
            </a:prstGeom>
            <a:noFill/>
            <a:extLst>
              <a:ext uri="{909E8E84-426E-40DD-AFC4-6F175D3DCCD1}">
                <a14:hiddenFill xmlns:a14="http://schemas.microsoft.com/office/drawing/2010/main">
                  <a:solidFill>
                    <a:srgbClr val="FFFFFF"/>
                  </a:solidFill>
                </a14:hiddenFill>
              </a:ext>
            </a:extLst>
          </p:spPr>
        </p:pic>
      </p:grpSp>
      <p:pic>
        <p:nvPicPr>
          <p:cNvPr id="4" name="Picture 2" descr="LCG maakt organisaties klaar voor de toekomst | LCG">
            <a:extLst>
              <a:ext uri="{FF2B5EF4-FFF2-40B4-BE49-F238E27FC236}">
                <a16:creationId xmlns:a16="http://schemas.microsoft.com/office/drawing/2014/main" id="{419782D1-1714-D763-D81D-B9E274CC8CF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71234" y="12357"/>
            <a:ext cx="1481652" cy="9877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894849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descr="Gratis Enregistrement Foto's en Illustraties">
            <a:extLst>
              <a:ext uri="{FF2B5EF4-FFF2-40B4-BE49-F238E27FC236}">
                <a16:creationId xmlns:a16="http://schemas.microsoft.com/office/drawing/2014/main" id="{81FF69FC-7659-9F99-2ABC-046F81D83627}"/>
              </a:ext>
            </a:extLst>
          </p:cNvPr>
          <p:cNvPicPr>
            <a:picLocks noChangeAspect="1"/>
          </p:cNvPicPr>
          <p:nvPr/>
        </p:nvPicPr>
        <p:blipFill rotWithShape="1">
          <a:blip r:embed="rId2">
            <a:extLst>
              <a:ext uri="{28A0092B-C50C-407E-A947-70E740481C1C}">
                <a14:useLocalDpi xmlns:a14="http://schemas.microsoft.com/office/drawing/2010/main" val="0"/>
              </a:ext>
            </a:extLst>
          </a:blip>
          <a:srcRect l="20793" r="30299"/>
          <a:stretch/>
        </p:blipFill>
        <p:spPr bwMode="auto">
          <a:xfrm>
            <a:off x="7186610" y="10"/>
            <a:ext cx="5005390"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noFill/>
        </p:spPr>
      </p:pic>
      <p:sp>
        <p:nvSpPr>
          <p:cNvPr id="9" name="Tekstvak 8">
            <a:extLst>
              <a:ext uri="{FF2B5EF4-FFF2-40B4-BE49-F238E27FC236}">
                <a16:creationId xmlns:a16="http://schemas.microsoft.com/office/drawing/2014/main" id="{E9372F05-E303-6667-7AA5-AA986E62EA72}"/>
              </a:ext>
            </a:extLst>
          </p:cNvPr>
          <p:cNvSpPr txBox="1"/>
          <p:nvPr/>
        </p:nvSpPr>
        <p:spPr>
          <a:xfrm>
            <a:off x="211477" y="1146220"/>
            <a:ext cx="8389597" cy="5324535"/>
          </a:xfrm>
          <a:prstGeom prst="rect">
            <a:avLst/>
          </a:prstGeom>
          <a:noFill/>
        </p:spPr>
        <p:txBody>
          <a:bodyPr wrap="square" rtlCol="0">
            <a:spAutoFit/>
          </a:bodyPr>
          <a:lstStyle/>
          <a:p>
            <a:r>
              <a:rPr lang="nl-NL" b="1" kern="100" dirty="0">
                <a:effectLst/>
                <a:latin typeface="Calibri" panose="020F0502020204030204" pitchFamily="34" charset="0"/>
                <a:ea typeface="Aptos" panose="020B0004020202020204" pitchFamily="34" charset="0"/>
                <a:cs typeface="Times New Roman" panose="02020603050405020304" pitchFamily="18" charset="0"/>
              </a:rPr>
              <a:t>Nationaliteitstoets uitgevoerd door Kadaster (8:194a BW en 37 Mts)</a:t>
            </a:r>
            <a:endParaRPr lang="nl-NL" b="1" kern="100" dirty="0">
              <a:effectLst/>
              <a:latin typeface="Aptos" panose="020B0004020202020204" pitchFamily="34" charset="0"/>
              <a:ea typeface="Aptos" panose="020B0004020202020204" pitchFamily="34" charset="0"/>
              <a:cs typeface="Times New Roman" panose="02020603050405020304" pitchFamily="18" charset="0"/>
            </a:endParaRPr>
          </a:p>
          <a:p>
            <a:r>
              <a:rPr lang="nl-NL" sz="1600" kern="100" dirty="0">
                <a:effectLst/>
                <a:latin typeface="Calibri" panose="020F0502020204030204" pitchFamily="34" charset="0"/>
                <a:ea typeface="Aptos" panose="020B0004020202020204" pitchFamily="34" charset="0"/>
                <a:cs typeface="Times New Roman" panose="02020603050405020304" pitchFamily="18" charset="0"/>
              </a:rPr>
              <a:t>Mededeling Nationaliteit afgegeven door </a:t>
            </a:r>
            <a:r>
              <a:rPr lang="nl-NL" sz="1600" b="1" kern="100" dirty="0">
                <a:effectLst/>
                <a:latin typeface="Calibri" panose="020F0502020204030204" pitchFamily="34" charset="0"/>
                <a:ea typeface="Aptos" panose="020B0004020202020204" pitchFamily="34" charset="0"/>
                <a:cs typeface="Times New Roman" panose="02020603050405020304" pitchFamily="18" charset="0"/>
              </a:rPr>
              <a:t>bewaarder</a:t>
            </a:r>
            <a:endParaRPr lang="nl-NL" sz="1600" kern="100" dirty="0">
              <a:effectLst/>
              <a:latin typeface="Aptos" panose="020B0004020202020204" pitchFamily="34" charset="0"/>
              <a:ea typeface="Aptos" panose="020B0004020202020204" pitchFamily="34" charset="0"/>
              <a:cs typeface="Times New Roman" panose="02020603050405020304" pitchFamily="18" charset="0"/>
            </a:endParaRPr>
          </a:p>
          <a:p>
            <a:r>
              <a:rPr lang="nl-NL" kern="100" dirty="0">
                <a:effectLst/>
                <a:latin typeface="Calibri" panose="020F0502020204030204" pitchFamily="34" charset="0"/>
                <a:ea typeface="Aptos" panose="020B0004020202020204" pitchFamily="34" charset="0"/>
                <a:cs typeface="Times New Roman" panose="02020603050405020304" pitchFamily="18" charset="0"/>
              </a:rPr>
              <a:t> </a:t>
            </a:r>
            <a:endParaRPr lang="nl-NL" kern="100" dirty="0">
              <a:effectLst/>
              <a:latin typeface="Aptos" panose="020B0004020202020204" pitchFamily="34" charset="0"/>
              <a:ea typeface="Aptos" panose="020B0004020202020204" pitchFamily="34" charset="0"/>
              <a:cs typeface="Times New Roman" panose="02020603050405020304" pitchFamily="18" charset="0"/>
            </a:endParaRPr>
          </a:p>
          <a:p>
            <a:r>
              <a:rPr lang="nl-NL" kern="100" dirty="0">
                <a:effectLst/>
                <a:latin typeface="Calibri" panose="020F0502020204030204" pitchFamily="34" charset="0"/>
                <a:ea typeface="Aptos" panose="020B0004020202020204" pitchFamily="34" charset="0"/>
                <a:cs typeface="Times New Roman" panose="02020603050405020304" pitchFamily="18" charset="0"/>
              </a:rPr>
              <a:t>Vóóraf aan teboekstelling zeeschip en vooraf aan ‘Eigendomsmutatie’</a:t>
            </a:r>
            <a:br>
              <a:rPr lang="nl-NL" kern="100" dirty="0">
                <a:effectLst/>
                <a:latin typeface="Calibri" panose="020F0502020204030204" pitchFamily="34" charset="0"/>
                <a:ea typeface="Aptos" panose="020B0004020202020204" pitchFamily="34" charset="0"/>
                <a:cs typeface="Times New Roman" panose="02020603050405020304" pitchFamily="18" charset="0"/>
              </a:rPr>
            </a:br>
            <a:r>
              <a:rPr lang="nl-NL" kern="100" dirty="0">
                <a:effectLst/>
                <a:latin typeface="Calibri" panose="020F0502020204030204" pitchFamily="34" charset="0"/>
                <a:ea typeface="Aptos" panose="020B0004020202020204" pitchFamily="34" charset="0"/>
                <a:cs typeface="Times New Roman" panose="02020603050405020304" pitchFamily="18" charset="0"/>
              </a:rPr>
              <a:t>(=nieuwe eigenaren)</a:t>
            </a:r>
            <a:br>
              <a:rPr lang="nl-NL" kern="100" dirty="0">
                <a:effectLst/>
                <a:latin typeface="Calibri" panose="020F0502020204030204" pitchFamily="34" charset="0"/>
                <a:ea typeface="Aptos" panose="020B0004020202020204" pitchFamily="34" charset="0"/>
                <a:cs typeface="Times New Roman" panose="02020603050405020304" pitchFamily="18" charset="0"/>
              </a:rPr>
            </a:br>
            <a:r>
              <a:rPr lang="nl-NL" b="1" kern="100" dirty="0">
                <a:effectLst/>
                <a:latin typeface="Calibri" panose="020F0502020204030204" pitchFamily="34" charset="0"/>
                <a:ea typeface="Aptos" panose="020B0004020202020204" pitchFamily="34" charset="0"/>
                <a:cs typeface="Times New Roman" panose="02020603050405020304" pitchFamily="18" charset="0"/>
              </a:rPr>
              <a:t> </a:t>
            </a:r>
            <a:endParaRPr lang="nl-NL" kern="100" dirty="0">
              <a:effectLst/>
              <a:latin typeface="Aptos" panose="020B0004020202020204" pitchFamily="34" charset="0"/>
              <a:ea typeface="Aptos" panose="020B0004020202020204" pitchFamily="34" charset="0"/>
              <a:cs typeface="Times New Roman" panose="02020603050405020304" pitchFamily="18" charset="0"/>
            </a:endParaRPr>
          </a:p>
          <a:p>
            <a:r>
              <a:rPr lang="nl-NL" kern="100" dirty="0">
                <a:effectLst/>
                <a:latin typeface="Calibri" panose="020F0502020204030204" pitchFamily="34" charset="0"/>
                <a:ea typeface="Aptos" panose="020B0004020202020204" pitchFamily="34" charset="0"/>
                <a:cs typeface="Times New Roman" panose="02020603050405020304" pitchFamily="18" charset="0"/>
              </a:rPr>
              <a:t>Nederlandse nationaliteit niet vast te stellen? Dan</a:t>
            </a:r>
            <a:r>
              <a:rPr lang="nl-NL" b="1" kern="100" dirty="0">
                <a:effectLst/>
                <a:latin typeface="Calibri" panose="020F0502020204030204" pitchFamily="34" charset="0"/>
                <a:ea typeface="Aptos" panose="020B0004020202020204" pitchFamily="34" charset="0"/>
                <a:cs typeface="Times New Roman" panose="02020603050405020304" pitchFamily="18" charset="0"/>
              </a:rPr>
              <a:t> géén teboekstelling </a:t>
            </a:r>
            <a:br>
              <a:rPr lang="nl-NL" b="1" kern="100" dirty="0">
                <a:effectLst/>
                <a:latin typeface="Calibri" panose="020F0502020204030204" pitchFamily="34" charset="0"/>
                <a:ea typeface="Aptos" panose="020B0004020202020204" pitchFamily="34" charset="0"/>
                <a:cs typeface="Times New Roman" panose="02020603050405020304" pitchFamily="18" charset="0"/>
              </a:rPr>
            </a:br>
            <a:r>
              <a:rPr lang="nl-NL" b="1" kern="100" dirty="0">
                <a:effectLst/>
                <a:latin typeface="Calibri" panose="020F0502020204030204" pitchFamily="34" charset="0"/>
                <a:ea typeface="Aptos" panose="020B0004020202020204" pitchFamily="34" charset="0"/>
                <a:cs typeface="Times New Roman" panose="02020603050405020304" pitchFamily="18" charset="0"/>
              </a:rPr>
              <a:t>of levering/overgang eigendom</a:t>
            </a:r>
            <a:r>
              <a:rPr lang="nl-NL" kern="100" dirty="0">
                <a:effectLst/>
                <a:latin typeface="Calibri" panose="020F0502020204030204" pitchFamily="34" charset="0"/>
                <a:ea typeface="Aptos" panose="020B0004020202020204" pitchFamily="34" charset="0"/>
                <a:cs typeface="Times New Roman" panose="02020603050405020304" pitchFamily="18" charset="0"/>
              </a:rPr>
              <a:t>. Varen onder Nederlandse vlag en</a:t>
            </a:r>
            <a:br>
              <a:rPr lang="nl-NL" kern="100" dirty="0">
                <a:effectLst/>
                <a:latin typeface="Calibri" panose="020F0502020204030204" pitchFamily="34" charset="0"/>
                <a:ea typeface="Aptos" panose="020B0004020202020204" pitchFamily="34" charset="0"/>
                <a:cs typeface="Times New Roman" panose="02020603050405020304" pitchFamily="18" charset="0"/>
              </a:rPr>
            </a:br>
            <a:r>
              <a:rPr lang="nl-NL" kern="100" dirty="0">
                <a:effectLst/>
                <a:latin typeface="Calibri" panose="020F0502020204030204" pitchFamily="34" charset="0"/>
                <a:ea typeface="Aptos" panose="020B0004020202020204" pitchFamily="34" charset="0"/>
                <a:cs typeface="Times New Roman" panose="02020603050405020304" pitchFamily="18" charset="0"/>
              </a:rPr>
              <a:t>registratie Vlagregister (ILT) niet mogelijk! </a:t>
            </a:r>
            <a:endParaRPr lang="nl-NL" kern="100" dirty="0">
              <a:effectLst/>
              <a:latin typeface="Aptos" panose="020B0004020202020204" pitchFamily="34" charset="0"/>
              <a:ea typeface="Aptos" panose="020B0004020202020204" pitchFamily="34" charset="0"/>
              <a:cs typeface="Times New Roman" panose="02020603050405020304" pitchFamily="18" charset="0"/>
            </a:endParaRPr>
          </a:p>
          <a:p>
            <a:r>
              <a:rPr lang="nl-NL" kern="100" dirty="0">
                <a:effectLst/>
                <a:latin typeface="Calibri" panose="020F0502020204030204" pitchFamily="34" charset="0"/>
                <a:ea typeface="Aptos" panose="020B0004020202020204" pitchFamily="34" charset="0"/>
                <a:cs typeface="Times New Roman" panose="02020603050405020304" pitchFamily="18" charset="0"/>
              </a:rPr>
              <a:t> </a:t>
            </a:r>
            <a:br>
              <a:rPr lang="nl-NL" kern="100" dirty="0">
                <a:effectLst/>
                <a:latin typeface="Calibri" panose="020F0502020204030204" pitchFamily="34" charset="0"/>
                <a:ea typeface="Aptos" panose="020B0004020202020204" pitchFamily="34" charset="0"/>
                <a:cs typeface="Times New Roman" panose="02020603050405020304" pitchFamily="18" charset="0"/>
              </a:rPr>
            </a:br>
            <a:r>
              <a:rPr lang="nl-NL" kern="100" dirty="0">
                <a:effectLst/>
                <a:latin typeface="Calibri" panose="020F0502020204030204" pitchFamily="34" charset="0"/>
                <a:ea typeface="Aptos" panose="020B0004020202020204" pitchFamily="34" charset="0"/>
                <a:cs typeface="Times New Roman" panose="02020603050405020304" pitchFamily="18" charset="0"/>
              </a:rPr>
              <a:t>(Geen) nationaliteitsverlening is géén AWB besluit:</a:t>
            </a:r>
            <a:r>
              <a:rPr lang="nl-NL" b="1" kern="100" dirty="0">
                <a:effectLst/>
                <a:latin typeface="Calibri" panose="020F0502020204030204" pitchFamily="34" charset="0"/>
                <a:ea typeface="Aptos" panose="020B0004020202020204" pitchFamily="34" charset="0"/>
                <a:cs typeface="Times New Roman" panose="02020603050405020304" pitchFamily="18" charset="0"/>
              </a:rPr>
              <a:t> géén bezwaar en </a:t>
            </a:r>
            <a:br>
              <a:rPr lang="nl-NL" b="1" kern="100" dirty="0">
                <a:effectLst/>
                <a:latin typeface="Calibri" panose="020F0502020204030204" pitchFamily="34" charset="0"/>
                <a:ea typeface="Aptos" panose="020B0004020202020204" pitchFamily="34" charset="0"/>
                <a:cs typeface="Times New Roman" panose="02020603050405020304" pitchFamily="18" charset="0"/>
              </a:rPr>
            </a:br>
            <a:r>
              <a:rPr lang="nl-NL" b="1" kern="100" dirty="0">
                <a:effectLst/>
                <a:latin typeface="Calibri" panose="020F0502020204030204" pitchFamily="34" charset="0"/>
                <a:ea typeface="Aptos" panose="020B0004020202020204" pitchFamily="34" charset="0"/>
                <a:cs typeface="Times New Roman" panose="02020603050405020304" pitchFamily="18" charset="0"/>
              </a:rPr>
              <a:t>beroep mogelijk. Wél: kort geding bij burgerlijke rechter </a:t>
            </a:r>
            <a:r>
              <a:rPr lang="nl-NL" kern="100" dirty="0">
                <a:effectLst/>
                <a:latin typeface="Calibri" panose="020F0502020204030204" pitchFamily="34" charset="0"/>
                <a:ea typeface="Aptos" panose="020B0004020202020204" pitchFamily="34" charset="0"/>
                <a:cs typeface="Times New Roman" panose="02020603050405020304" pitchFamily="18" charset="0"/>
              </a:rPr>
              <a:t>(3:20 BW).</a:t>
            </a:r>
            <a:endParaRPr lang="nl-NL" kern="100" dirty="0">
              <a:effectLst/>
              <a:latin typeface="Aptos" panose="020B0004020202020204" pitchFamily="34" charset="0"/>
              <a:ea typeface="Aptos" panose="020B0004020202020204" pitchFamily="34" charset="0"/>
              <a:cs typeface="Times New Roman" panose="02020603050405020304" pitchFamily="18" charset="0"/>
            </a:endParaRPr>
          </a:p>
          <a:p>
            <a:endParaRPr lang="nl-NL" kern="100" dirty="0">
              <a:effectLst/>
              <a:latin typeface="Calibri" panose="020F0502020204030204" pitchFamily="34" charset="0"/>
              <a:ea typeface="Aptos" panose="020B0004020202020204" pitchFamily="34" charset="0"/>
              <a:cs typeface="Times New Roman" panose="02020603050405020304" pitchFamily="18" charset="0"/>
            </a:endParaRPr>
          </a:p>
          <a:p>
            <a:r>
              <a:rPr lang="nl-NL" kern="100" dirty="0">
                <a:effectLst/>
                <a:latin typeface="Calibri" panose="020F0502020204030204" pitchFamily="34" charset="0"/>
                <a:ea typeface="Aptos" panose="020B0004020202020204" pitchFamily="34" charset="0"/>
                <a:cs typeface="Times New Roman" panose="02020603050405020304" pitchFamily="18" charset="0"/>
              </a:rPr>
              <a:t>Nationaliteitstoets wordt uitgevoerd voorafgaand aan verzoek tot</a:t>
            </a:r>
            <a:br>
              <a:rPr lang="nl-NL" kern="100" dirty="0">
                <a:effectLst/>
                <a:latin typeface="Calibri" panose="020F0502020204030204" pitchFamily="34" charset="0"/>
                <a:ea typeface="Aptos" panose="020B0004020202020204" pitchFamily="34" charset="0"/>
                <a:cs typeface="Times New Roman" panose="02020603050405020304" pitchFamily="18" charset="0"/>
              </a:rPr>
            </a:br>
            <a:r>
              <a:rPr lang="nl-NL" kern="100" dirty="0">
                <a:effectLst/>
                <a:latin typeface="Calibri" panose="020F0502020204030204" pitchFamily="34" charset="0"/>
                <a:ea typeface="Aptos" panose="020B0004020202020204" pitchFamily="34" charset="0"/>
                <a:cs typeface="Times New Roman" panose="02020603050405020304" pitchFamily="18" charset="0"/>
              </a:rPr>
              <a:t>teboekstelling of verzoek tot inschrijving ‘eigendomsmutatie’.</a:t>
            </a:r>
            <a:endParaRPr lang="nl-NL" kern="100" dirty="0">
              <a:effectLst/>
              <a:latin typeface="Aptos" panose="020B0004020202020204" pitchFamily="34" charset="0"/>
              <a:ea typeface="Aptos" panose="020B0004020202020204" pitchFamily="34" charset="0"/>
              <a:cs typeface="Times New Roman" panose="02020603050405020304" pitchFamily="18" charset="0"/>
            </a:endParaRPr>
          </a:p>
          <a:p>
            <a:endParaRPr lang="nl-NL" b="1" kern="100" dirty="0">
              <a:effectLst/>
              <a:latin typeface="Calibri" panose="020F0502020204030204" pitchFamily="34" charset="0"/>
              <a:ea typeface="Aptos" panose="020B0004020202020204" pitchFamily="34" charset="0"/>
              <a:cs typeface="Times New Roman" panose="02020603050405020304" pitchFamily="18" charset="0"/>
            </a:endParaRPr>
          </a:p>
          <a:p>
            <a:r>
              <a:rPr lang="nl-NL" b="1" kern="100" dirty="0">
                <a:effectLst/>
                <a:latin typeface="Calibri" panose="020F0502020204030204" pitchFamily="34" charset="0"/>
                <a:ea typeface="Aptos" panose="020B0004020202020204" pitchFamily="34" charset="0"/>
                <a:cs typeface="Times New Roman" panose="02020603050405020304" pitchFamily="18" charset="0"/>
              </a:rPr>
              <a:t>Let op</a:t>
            </a:r>
            <a:r>
              <a:rPr lang="nl-NL" kern="100" dirty="0">
                <a:effectLst/>
                <a:latin typeface="Calibri" panose="020F0502020204030204" pitchFamily="34" charset="0"/>
                <a:ea typeface="Aptos" panose="020B0004020202020204" pitchFamily="34" charset="0"/>
                <a:cs typeface="Times New Roman" panose="02020603050405020304" pitchFamily="18" charset="0"/>
              </a:rPr>
              <a:t>: </a:t>
            </a:r>
            <a:endParaRPr lang="nl-NL" kern="100" dirty="0">
              <a:effectLst/>
              <a:latin typeface="Aptos" panose="020B0004020202020204" pitchFamily="34" charset="0"/>
              <a:ea typeface="Aptos" panose="020B0004020202020204" pitchFamily="34" charset="0"/>
              <a:cs typeface="Times New Roman" panose="02020603050405020304" pitchFamily="18" charset="0"/>
            </a:endParaRPr>
          </a:p>
          <a:p>
            <a:r>
              <a:rPr lang="nl-NL" kern="100" dirty="0">
                <a:effectLst/>
                <a:latin typeface="Calibri" panose="020F0502020204030204" pitchFamily="34" charset="0"/>
                <a:ea typeface="Aptos" panose="020B0004020202020204" pitchFamily="34" charset="0"/>
                <a:cs typeface="Times New Roman" panose="02020603050405020304" pitchFamily="18" charset="0"/>
              </a:rPr>
              <a:t>Een aantal bewijsstukken dienen het </a:t>
            </a:r>
            <a:r>
              <a:rPr lang="nl-NL" u="sng" kern="100" dirty="0">
                <a:effectLst/>
                <a:latin typeface="Calibri" panose="020F0502020204030204" pitchFamily="34" charset="0"/>
                <a:ea typeface="Aptos" panose="020B0004020202020204" pitchFamily="34" charset="0"/>
                <a:cs typeface="Times New Roman" panose="02020603050405020304" pitchFamily="18" charset="0"/>
              </a:rPr>
              <a:t>origineel</a:t>
            </a:r>
            <a:r>
              <a:rPr lang="nl-NL" kern="100" dirty="0">
                <a:effectLst/>
                <a:latin typeface="Calibri" panose="020F0502020204030204" pitchFamily="34" charset="0"/>
                <a:ea typeface="Aptos" panose="020B0004020202020204" pitchFamily="34" charset="0"/>
                <a:cs typeface="Times New Roman" panose="02020603050405020304" pitchFamily="18" charset="0"/>
              </a:rPr>
              <a:t> te zijn. Een aantal van de bewijsstukken voor de Aanmelding Zeebrief Pleziervaart zijn ook nodig voor aanvraag nationaliteit Rnz</a:t>
            </a:r>
            <a:endParaRPr lang="nl-NL" kern="100" dirty="0">
              <a:effectLst/>
              <a:latin typeface="Aptos" panose="020B0004020202020204" pitchFamily="34" charset="0"/>
              <a:ea typeface="Aptos" panose="020B0004020202020204" pitchFamily="34" charset="0"/>
              <a:cs typeface="Times New Roman" panose="02020603050405020304" pitchFamily="18" charset="0"/>
            </a:endParaRPr>
          </a:p>
        </p:txBody>
      </p:sp>
      <p:grpSp>
        <p:nvGrpSpPr>
          <p:cNvPr id="3" name="Groep 2">
            <a:extLst>
              <a:ext uri="{FF2B5EF4-FFF2-40B4-BE49-F238E27FC236}">
                <a16:creationId xmlns:a16="http://schemas.microsoft.com/office/drawing/2014/main" id="{F8978A24-6BAC-E388-9DEC-0E3B65F2C4A0}"/>
              </a:ext>
            </a:extLst>
          </p:cNvPr>
          <p:cNvGrpSpPr/>
          <p:nvPr/>
        </p:nvGrpSpPr>
        <p:grpSpPr>
          <a:xfrm>
            <a:off x="9624669" y="365125"/>
            <a:ext cx="1885293" cy="430887"/>
            <a:chOff x="3315309" y="3696722"/>
            <a:chExt cx="1885293" cy="430887"/>
          </a:xfrm>
        </p:grpSpPr>
        <p:sp>
          <p:nvSpPr>
            <p:cNvPr id="5" name="Tekstvak 4">
              <a:extLst>
                <a:ext uri="{FF2B5EF4-FFF2-40B4-BE49-F238E27FC236}">
                  <a16:creationId xmlns:a16="http://schemas.microsoft.com/office/drawing/2014/main" id="{99049E1E-9BBB-3BFB-7177-AEBA84CDE4D5}"/>
                </a:ext>
              </a:extLst>
            </p:cNvPr>
            <p:cNvSpPr txBox="1"/>
            <p:nvPr/>
          </p:nvSpPr>
          <p:spPr>
            <a:xfrm>
              <a:off x="3315309" y="3696722"/>
              <a:ext cx="1885293" cy="430887"/>
            </a:xfrm>
            <a:prstGeom prst="rect">
              <a:avLst/>
            </a:prstGeom>
            <a:noFill/>
            <a:ln w="12700">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err="1">
                  <a:ln>
                    <a:noFill/>
                  </a:ln>
                  <a:solidFill>
                    <a:prstClr val="black"/>
                  </a:solidFill>
                  <a:effectLst/>
                  <a:uLnTx/>
                  <a:uFillTx/>
                  <a:latin typeface="Calibri" panose="020F0502020204030204"/>
                  <a:ea typeface="+mn-ea"/>
                  <a:cs typeface="+mn-cs"/>
                </a:rPr>
                <a:t>Processtap</a:t>
              </a:r>
              <a:r>
                <a:rPr kumimoji="0" lang="en-US" sz="1400" b="0" i="0" u="none" strike="noStrike" kern="1200" cap="none" spc="0" normalizeH="0" baseline="0" noProof="0">
                  <a:ln>
                    <a:noFill/>
                  </a:ln>
                  <a:solidFill>
                    <a:prstClr val="black"/>
                  </a:solidFill>
                  <a:effectLst/>
                  <a:uLnTx/>
                  <a:uFillTx/>
                  <a:latin typeface="Calibri" panose="020F0502020204030204"/>
                  <a:ea typeface="+mn-ea"/>
                  <a:cs typeface="+mn-cs"/>
                </a:rPr>
                <a:t> 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err="1">
                  <a:ln>
                    <a:noFill/>
                  </a:ln>
                  <a:solidFill>
                    <a:prstClr val="black"/>
                  </a:solidFill>
                  <a:effectLst/>
                  <a:uLnTx/>
                  <a:uFillTx/>
                  <a:latin typeface="Calibri" panose="020F0502020204030204"/>
                  <a:ea typeface="+mn-ea"/>
                  <a:cs typeface="+mn-cs"/>
                </a:rPr>
                <a:t>Nationaliteitstoets</a:t>
              </a:r>
              <a:endParaRPr kumimoji="0" lang="nl-NL"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6" name="Picture 4" descr="LCG maakt organisaties klaar voor de toekomst | LCG">
              <a:extLst>
                <a:ext uri="{FF2B5EF4-FFF2-40B4-BE49-F238E27FC236}">
                  <a16:creationId xmlns:a16="http://schemas.microsoft.com/office/drawing/2014/main" id="{320B56AF-AB33-F546-FF22-F77703D5134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30536" y="3714282"/>
              <a:ext cx="598664" cy="399109"/>
            </a:xfrm>
            <a:prstGeom prst="rect">
              <a:avLst/>
            </a:prstGeom>
            <a:noFill/>
            <a:extLst>
              <a:ext uri="{909E8E84-426E-40DD-AFC4-6F175D3DCCD1}">
                <a14:hiddenFill xmlns:a14="http://schemas.microsoft.com/office/drawing/2010/main">
                  <a:solidFill>
                    <a:srgbClr val="FFFFFF"/>
                  </a:solidFill>
                </a14:hiddenFill>
              </a:ext>
            </a:extLst>
          </p:spPr>
        </p:pic>
      </p:grpSp>
      <p:pic>
        <p:nvPicPr>
          <p:cNvPr id="7" name="Picture 2" descr="LCG maakt organisaties klaar voor de toekomst | LCG">
            <a:extLst>
              <a:ext uri="{FF2B5EF4-FFF2-40B4-BE49-F238E27FC236}">
                <a16:creationId xmlns:a16="http://schemas.microsoft.com/office/drawing/2014/main" id="{7E8DF190-A50C-36C3-6843-4B2C9BD247D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71234" y="12357"/>
            <a:ext cx="1481652" cy="987768"/>
          </a:xfrm>
          <a:prstGeom prst="rect">
            <a:avLst/>
          </a:prstGeom>
          <a:noFill/>
          <a:extLst>
            <a:ext uri="{909E8E84-426E-40DD-AFC4-6F175D3DCCD1}">
              <a14:hiddenFill xmlns:a14="http://schemas.microsoft.com/office/drawing/2010/main">
                <a:solidFill>
                  <a:srgbClr val="FFFFFF"/>
                </a:solidFill>
              </a14:hiddenFill>
            </a:ext>
          </a:extLst>
        </p:spPr>
      </p:pic>
      <p:sp>
        <p:nvSpPr>
          <p:cNvPr id="8" name="Titel 1">
            <a:extLst>
              <a:ext uri="{FF2B5EF4-FFF2-40B4-BE49-F238E27FC236}">
                <a16:creationId xmlns:a16="http://schemas.microsoft.com/office/drawing/2014/main" id="{6646AAFA-AEA6-4BAE-779C-42AAB584E1A9}"/>
              </a:ext>
            </a:extLst>
          </p:cNvPr>
          <p:cNvSpPr txBox="1">
            <a:spLocks/>
          </p:cNvSpPr>
          <p:nvPr/>
        </p:nvSpPr>
        <p:spPr>
          <a:xfrm>
            <a:off x="838201" y="365125"/>
            <a:ext cx="5251316" cy="781095"/>
          </a:xfrm>
          <a:prstGeom prst="rect">
            <a:avLst/>
          </a:prstGeom>
        </p:spPr>
        <p:txBody>
          <a:bodyP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err="1">
                <a:solidFill>
                  <a:srgbClr val="0070C0"/>
                </a:solidFill>
                <a:latin typeface="Verdana" panose="020B0604030504040204" pitchFamily="34" charset="0"/>
                <a:ea typeface="Verdana" panose="020B0604030504040204" pitchFamily="34" charset="0"/>
              </a:rPr>
              <a:t>Proces</a:t>
            </a:r>
            <a:br>
              <a:rPr lang="en-US">
                <a:solidFill>
                  <a:srgbClr val="0070C0"/>
                </a:solidFill>
                <a:latin typeface="Verdana" panose="020B0604030504040204" pitchFamily="34" charset="0"/>
                <a:ea typeface="Verdana" panose="020B0604030504040204" pitchFamily="34" charset="0"/>
              </a:rPr>
            </a:br>
            <a:r>
              <a:rPr lang="en-US" sz="2000" err="1">
                <a:solidFill>
                  <a:srgbClr val="0070C0"/>
                </a:solidFill>
                <a:latin typeface="Verdana" panose="020B0604030504040204" pitchFamily="34" charset="0"/>
                <a:ea typeface="Verdana" panose="020B0604030504040204" pitchFamily="34" charset="0"/>
              </a:rPr>
              <a:t>Nationaliteitstoets</a:t>
            </a:r>
            <a:endParaRPr lang="nl-NL">
              <a:solidFill>
                <a:srgbClr val="0070C0"/>
              </a:solidFill>
              <a:latin typeface="Verdana" panose="020B0604030504040204" pitchFamily="34" charset="0"/>
              <a:ea typeface="Verdana" panose="020B0604030504040204" pitchFamily="34" charset="0"/>
            </a:endParaRPr>
          </a:p>
        </p:txBody>
      </p:sp>
      <p:sp>
        <p:nvSpPr>
          <p:cNvPr id="2" name="Tijdelijke aanduiding voor dianummer 3">
            <a:extLst>
              <a:ext uri="{FF2B5EF4-FFF2-40B4-BE49-F238E27FC236}">
                <a16:creationId xmlns:a16="http://schemas.microsoft.com/office/drawing/2014/main" id="{A564E5D4-E1A8-DD6E-4575-40B9E6F0E495}"/>
              </a:ext>
            </a:extLst>
          </p:cNvPr>
          <p:cNvSpPr>
            <a:spLocks noGrp="1"/>
          </p:cNvSpPr>
          <p:nvPr>
            <p:ph type="sldNum" sz="quarter" idx="12"/>
          </p:nvPr>
        </p:nvSpPr>
        <p:spPr>
          <a:xfrm>
            <a:off x="6553199" y="6221413"/>
            <a:ext cx="5005389" cy="322075"/>
          </a:xfrm>
        </p:spPr>
        <p:txBody>
          <a:bodyPr/>
          <a:lstStyle/>
          <a:p>
            <a:fld id="{10A0A6AF-03C5-477E-939A-E28F7E7F05EA}" type="slidenum">
              <a:rPr lang="nl-NL" smtClean="0"/>
              <a:pPr/>
              <a:t>21</a:t>
            </a:fld>
            <a:endParaRPr lang="nl-NL"/>
          </a:p>
        </p:txBody>
      </p:sp>
      <p:sp>
        <p:nvSpPr>
          <p:cNvPr id="12" name="Tekstvak 11">
            <a:extLst>
              <a:ext uri="{FF2B5EF4-FFF2-40B4-BE49-F238E27FC236}">
                <a16:creationId xmlns:a16="http://schemas.microsoft.com/office/drawing/2014/main" id="{716F4F0C-6D64-1CE7-210B-1ADA4B8A056B}"/>
              </a:ext>
            </a:extLst>
          </p:cNvPr>
          <p:cNvSpPr txBox="1"/>
          <p:nvPr/>
        </p:nvSpPr>
        <p:spPr>
          <a:xfrm>
            <a:off x="211478" y="6443484"/>
            <a:ext cx="6393084" cy="369332"/>
          </a:xfrm>
          <a:prstGeom prst="rect">
            <a:avLst/>
          </a:prstGeom>
          <a:solidFill>
            <a:schemeClr val="accent1">
              <a:lumMod val="20000"/>
              <a:lumOff val="80000"/>
            </a:schemeClr>
          </a:solidFill>
        </p:spPr>
        <p:txBody>
          <a:bodyPr wrap="square">
            <a:spAutoFit/>
          </a:bodyPr>
          <a:lstStyle/>
          <a:p>
            <a:r>
              <a:rPr lang="nl-NL">
                <a:solidFill>
                  <a:schemeClr val="accent1"/>
                </a:solidFill>
              </a:rPr>
              <a:t>V</a:t>
            </a:r>
            <a:r>
              <a:rPr lang="nl-NL" sz="1800">
                <a:solidFill>
                  <a:schemeClr val="accent1"/>
                </a:solidFill>
              </a:rPr>
              <a:t>erantwoordelijkheid bewaarder: </a:t>
            </a:r>
            <a:r>
              <a:rPr lang="nl-NL" sz="1800" b="1">
                <a:solidFill>
                  <a:schemeClr val="accent1"/>
                </a:solidFill>
              </a:rPr>
              <a:t>8:194a BW eigen bevoegdheid!</a:t>
            </a:r>
            <a:endParaRPr lang="nl-NL">
              <a:solidFill>
                <a:schemeClr val="accent1"/>
              </a:solidFill>
            </a:endParaRPr>
          </a:p>
        </p:txBody>
      </p:sp>
    </p:spTree>
    <p:extLst>
      <p:ext uri="{BB962C8B-B14F-4D97-AF65-F5344CB8AC3E}">
        <p14:creationId xmlns:p14="http://schemas.microsoft.com/office/powerpoint/2010/main" val="15525287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020F59-A0C3-DFA0-763C-03DFE94DDADC}"/>
            </a:ext>
          </a:extLst>
        </p:cNvPr>
        <p:cNvGrpSpPr/>
        <p:nvPr/>
      </p:nvGrpSpPr>
      <p:grpSpPr>
        <a:xfrm>
          <a:off x="0" y="0"/>
          <a:ext cx="0" cy="0"/>
          <a:chOff x="0" y="0"/>
          <a:chExt cx="0" cy="0"/>
        </a:xfrm>
      </p:grpSpPr>
      <p:pic>
        <p:nvPicPr>
          <p:cNvPr id="4" name="Afbeelding 3" descr="Gratis Enregistrement Foto's en Illustraties">
            <a:extLst>
              <a:ext uri="{FF2B5EF4-FFF2-40B4-BE49-F238E27FC236}">
                <a16:creationId xmlns:a16="http://schemas.microsoft.com/office/drawing/2014/main" id="{B623BFEC-4B15-2F50-C15B-77E6278E5616}"/>
              </a:ext>
            </a:extLst>
          </p:cNvPr>
          <p:cNvPicPr>
            <a:picLocks noChangeAspect="1"/>
          </p:cNvPicPr>
          <p:nvPr/>
        </p:nvPicPr>
        <p:blipFill rotWithShape="1">
          <a:blip r:embed="rId2">
            <a:extLst>
              <a:ext uri="{28A0092B-C50C-407E-A947-70E740481C1C}">
                <a14:useLocalDpi xmlns:a14="http://schemas.microsoft.com/office/drawing/2010/main" val="0"/>
              </a:ext>
            </a:extLst>
          </a:blip>
          <a:srcRect l="20793" r="30299"/>
          <a:stretch/>
        </p:blipFill>
        <p:spPr bwMode="auto">
          <a:xfrm>
            <a:off x="6716240" y="10"/>
            <a:ext cx="5475760"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noFill/>
        </p:spPr>
      </p:pic>
      <p:grpSp>
        <p:nvGrpSpPr>
          <p:cNvPr id="3" name="Groep 2">
            <a:extLst>
              <a:ext uri="{FF2B5EF4-FFF2-40B4-BE49-F238E27FC236}">
                <a16:creationId xmlns:a16="http://schemas.microsoft.com/office/drawing/2014/main" id="{133E907E-6F37-C44A-FABC-B2FD7005F04F}"/>
              </a:ext>
            </a:extLst>
          </p:cNvPr>
          <p:cNvGrpSpPr/>
          <p:nvPr/>
        </p:nvGrpSpPr>
        <p:grpSpPr>
          <a:xfrm>
            <a:off x="9624669" y="365125"/>
            <a:ext cx="1885293" cy="430887"/>
            <a:chOff x="3315309" y="3696722"/>
            <a:chExt cx="1885293" cy="430887"/>
          </a:xfrm>
        </p:grpSpPr>
        <p:sp>
          <p:nvSpPr>
            <p:cNvPr id="5" name="Tekstvak 4">
              <a:extLst>
                <a:ext uri="{FF2B5EF4-FFF2-40B4-BE49-F238E27FC236}">
                  <a16:creationId xmlns:a16="http://schemas.microsoft.com/office/drawing/2014/main" id="{2652A6A3-5667-78D3-48B5-E18B46F2E0EE}"/>
                </a:ext>
              </a:extLst>
            </p:cNvPr>
            <p:cNvSpPr txBox="1"/>
            <p:nvPr/>
          </p:nvSpPr>
          <p:spPr>
            <a:xfrm>
              <a:off x="3315309" y="3696722"/>
              <a:ext cx="1885293" cy="430887"/>
            </a:xfrm>
            <a:prstGeom prst="rect">
              <a:avLst/>
            </a:prstGeom>
            <a:noFill/>
            <a:ln w="12700">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err="1">
                  <a:ln>
                    <a:noFill/>
                  </a:ln>
                  <a:solidFill>
                    <a:prstClr val="black"/>
                  </a:solidFill>
                  <a:effectLst/>
                  <a:uLnTx/>
                  <a:uFillTx/>
                  <a:latin typeface="Calibri" panose="020F0502020204030204"/>
                  <a:ea typeface="+mn-ea"/>
                  <a:cs typeface="+mn-cs"/>
                </a:rPr>
                <a:t>Processtap</a:t>
              </a:r>
              <a:r>
                <a:rPr kumimoji="0" lang="en-US" sz="1400" b="0" i="0" u="none" strike="noStrike" kern="1200" cap="none" spc="0" normalizeH="0" baseline="0" noProof="0">
                  <a:ln>
                    <a:noFill/>
                  </a:ln>
                  <a:solidFill>
                    <a:prstClr val="black"/>
                  </a:solidFill>
                  <a:effectLst/>
                  <a:uLnTx/>
                  <a:uFillTx/>
                  <a:latin typeface="Calibri" panose="020F0502020204030204"/>
                  <a:ea typeface="+mn-ea"/>
                  <a:cs typeface="+mn-cs"/>
                </a:rPr>
                <a:t> 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err="1">
                  <a:ln>
                    <a:noFill/>
                  </a:ln>
                  <a:solidFill>
                    <a:prstClr val="black"/>
                  </a:solidFill>
                  <a:effectLst/>
                  <a:uLnTx/>
                  <a:uFillTx/>
                  <a:latin typeface="Calibri" panose="020F0502020204030204"/>
                  <a:ea typeface="+mn-ea"/>
                  <a:cs typeface="+mn-cs"/>
                </a:rPr>
                <a:t>Nationaliteitstoets</a:t>
              </a:r>
              <a:endParaRPr kumimoji="0" lang="nl-NL"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6" name="Picture 4" descr="LCG maakt organisaties klaar voor de toekomst | LCG">
              <a:extLst>
                <a:ext uri="{FF2B5EF4-FFF2-40B4-BE49-F238E27FC236}">
                  <a16:creationId xmlns:a16="http://schemas.microsoft.com/office/drawing/2014/main" id="{0B4DDC63-1786-07DB-873E-451A4AA060A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30536" y="3714282"/>
              <a:ext cx="598664" cy="399109"/>
            </a:xfrm>
            <a:prstGeom prst="rect">
              <a:avLst/>
            </a:prstGeom>
            <a:noFill/>
            <a:extLst>
              <a:ext uri="{909E8E84-426E-40DD-AFC4-6F175D3DCCD1}">
                <a14:hiddenFill xmlns:a14="http://schemas.microsoft.com/office/drawing/2010/main">
                  <a:solidFill>
                    <a:srgbClr val="FFFFFF"/>
                  </a:solidFill>
                </a14:hiddenFill>
              </a:ext>
            </a:extLst>
          </p:spPr>
        </p:pic>
      </p:grpSp>
      <p:pic>
        <p:nvPicPr>
          <p:cNvPr id="7" name="Picture 2" descr="LCG maakt organisaties klaar voor de toekomst | LCG">
            <a:extLst>
              <a:ext uri="{FF2B5EF4-FFF2-40B4-BE49-F238E27FC236}">
                <a16:creationId xmlns:a16="http://schemas.microsoft.com/office/drawing/2014/main" id="{2A276D14-0A2D-9061-4F2A-993324AD63B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71234" y="12357"/>
            <a:ext cx="1481652" cy="987768"/>
          </a:xfrm>
          <a:prstGeom prst="rect">
            <a:avLst/>
          </a:prstGeom>
          <a:noFill/>
          <a:extLst>
            <a:ext uri="{909E8E84-426E-40DD-AFC4-6F175D3DCCD1}">
              <a14:hiddenFill xmlns:a14="http://schemas.microsoft.com/office/drawing/2010/main">
                <a:solidFill>
                  <a:srgbClr val="FFFFFF"/>
                </a:solidFill>
              </a14:hiddenFill>
            </a:ext>
          </a:extLst>
        </p:spPr>
      </p:pic>
      <p:sp>
        <p:nvSpPr>
          <p:cNvPr id="8" name="Titel 1">
            <a:extLst>
              <a:ext uri="{FF2B5EF4-FFF2-40B4-BE49-F238E27FC236}">
                <a16:creationId xmlns:a16="http://schemas.microsoft.com/office/drawing/2014/main" id="{C6FFA596-50D9-17CD-630F-420AF265013D}"/>
              </a:ext>
            </a:extLst>
          </p:cNvPr>
          <p:cNvSpPr txBox="1">
            <a:spLocks/>
          </p:cNvSpPr>
          <p:nvPr/>
        </p:nvSpPr>
        <p:spPr>
          <a:xfrm>
            <a:off x="838201" y="365125"/>
            <a:ext cx="5251316" cy="781095"/>
          </a:xfrm>
          <a:prstGeom prst="rect">
            <a:avLst/>
          </a:prstGeom>
        </p:spPr>
        <p:txBody>
          <a:bodyPr>
            <a:normAutofit fontScale="90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err="1">
                <a:solidFill>
                  <a:srgbClr val="0070C0"/>
                </a:solidFill>
                <a:latin typeface="Verdana" panose="020B0604030504040204" pitchFamily="34" charset="0"/>
                <a:ea typeface="Verdana" panose="020B0604030504040204" pitchFamily="34" charset="0"/>
              </a:rPr>
              <a:t>Proces</a:t>
            </a:r>
            <a:br>
              <a:rPr lang="en-US">
                <a:solidFill>
                  <a:srgbClr val="0070C0"/>
                </a:solidFill>
                <a:latin typeface="Verdana" panose="020B0604030504040204" pitchFamily="34" charset="0"/>
                <a:ea typeface="Verdana" panose="020B0604030504040204" pitchFamily="34" charset="0"/>
              </a:rPr>
            </a:br>
            <a:r>
              <a:rPr lang="en-US" sz="2000" err="1">
                <a:solidFill>
                  <a:srgbClr val="0070C0"/>
                </a:solidFill>
                <a:latin typeface="Verdana" panose="020B0604030504040204" pitchFamily="34" charset="0"/>
                <a:ea typeface="Verdana" panose="020B0604030504040204" pitchFamily="34" charset="0"/>
              </a:rPr>
              <a:t>Nationaliteitstoets</a:t>
            </a:r>
            <a:endParaRPr lang="nl-NL">
              <a:solidFill>
                <a:srgbClr val="0070C0"/>
              </a:solidFill>
              <a:latin typeface="Verdana" panose="020B0604030504040204" pitchFamily="34" charset="0"/>
              <a:ea typeface="Verdana" panose="020B0604030504040204" pitchFamily="34" charset="0"/>
            </a:endParaRPr>
          </a:p>
        </p:txBody>
      </p:sp>
      <p:sp>
        <p:nvSpPr>
          <p:cNvPr id="2" name="Tijdelijke aanduiding voor dianummer 3">
            <a:extLst>
              <a:ext uri="{FF2B5EF4-FFF2-40B4-BE49-F238E27FC236}">
                <a16:creationId xmlns:a16="http://schemas.microsoft.com/office/drawing/2014/main" id="{7B1B789A-90E7-E798-14F9-C4FA86C96A9B}"/>
              </a:ext>
            </a:extLst>
          </p:cNvPr>
          <p:cNvSpPr>
            <a:spLocks noGrp="1"/>
          </p:cNvSpPr>
          <p:nvPr>
            <p:ph type="sldNum" sz="quarter" idx="12"/>
          </p:nvPr>
        </p:nvSpPr>
        <p:spPr>
          <a:xfrm>
            <a:off x="6553199" y="6221413"/>
            <a:ext cx="5005389" cy="322075"/>
          </a:xfrm>
        </p:spPr>
        <p:txBody>
          <a:bodyPr/>
          <a:lstStyle/>
          <a:p>
            <a:fld id="{10A0A6AF-03C5-477E-939A-E28F7E7F05EA}" type="slidenum">
              <a:rPr lang="nl-NL" smtClean="0"/>
              <a:pPr/>
              <a:t>22</a:t>
            </a:fld>
            <a:endParaRPr lang="nl-NL"/>
          </a:p>
        </p:txBody>
      </p:sp>
      <p:sp>
        <p:nvSpPr>
          <p:cNvPr id="13" name="Tekstvak 12">
            <a:extLst>
              <a:ext uri="{FF2B5EF4-FFF2-40B4-BE49-F238E27FC236}">
                <a16:creationId xmlns:a16="http://schemas.microsoft.com/office/drawing/2014/main" id="{444F488B-CB38-BC6A-4882-4154C7A439DE}"/>
              </a:ext>
            </a:extLst>
          </p:cNvPr>
          <p:cNvSpPr txBox="1"/>
          <p:nvPr/>
        </p:nvSpPr>
        <p:spPr>
          <a:xfrm>
            <a:off x="417381" y="1960529"/>
            <a:ext cx="6298859" cy="3821046"/>
          </a:xfrm>
          <a:prstGeom prst="rect">
            <a:avLst/>
          </a:prstGeom>
        </p:spPr>
        <p:txBody>
          <a:bodyPr vert="horz" lIns="0" tIns="0" rIns="0" bIns="0" rtlCol="0" anchor="t">
            <a:noAutofit/>
          </a:bodyPr>
          <a:lstStyle>
            <a:defPPr>
              <a:defRPr lang="nl-NL"/>
            </a:defPPr>
            <a:lvl1pPr marR="0" lvl="0" indent="0" defTabSz="444500" fontAlgn="auto">
              <a:lnSpc>
                <a:spcPct val="95000"/>
              </a:lnSpc>
              <a:spcBef>
                <a:spcPts val="400"/>
              </a:spcBef>
              <a:spcAft>
                <a:spcPts val="0"/>
              </a:spcAft>
              <a:buClr>
                <a:srgbClr val="009EC2"/>
              </a:buClr>
              <a:buSzPct val="200000"/>
              <a:buFontTx/>
              <a:buNone/>
              <a:tabLst/>
              <a:defRPr kumimoji="0" b="0" i="0" u="none" strike="noStrike" cap="none" spc="50" normalizeH="0" baseline="0">
                <a:ln w="9525">
                  <a:solidFill>
                    <a:srgbClr val="003F79"/>
                  </a:solidFill>
                  <a:miter lim="800000"/>
                </a:ln>
                <a:solidFill>
                  <a:srgbClr val="003F79"/>
                </a:solidFill>
                <a:effectLst/>
                <a:uLnTx/>
                <a:uFillTx/>
                <a:latin typeface="Arial" panose="020B0604020202020204"/>
              </a:defRPr>
            </a:lvl1pPr>
            <a:lvl2pPr marL="0" indent="0" defTabSz="444500">
              <a:lnSpc>
                <a:spcPct val="95000"/>
              </a:lnSpc>
              <a:spcBef>
                <a:spcPts val="0"/>
              </a:spcBef>
              <a:spcAft>
                <a:spcPts val="1600"/>
              </a:spcAft>
              <a:buClr>
                <a:schemeClr val="accent2"/>
              </a:buClr>
              <a:buSzPct val="100000"/>
              <a:buFontTx/>
              <a:buNone/>
              <a:defRPr sz="3200" b="0" spc="50" baseline="0">
                <a:ln w="9525">
                  <a:solidFill>
                    <a:schemeClr val="bg2"/>
                  </a:solidFill>
                  <a:miter lim="800000"/>
                </a:ln>
                <a:solidFill>
                  <a:schemeClr val="bg2"/>
                </a:solidFill>
              </a:defRPr>
            </a:lvl2pPr>
            <a:lvl3pPr marL="361950" indent="-361950" defTabSz="444500">
              <a:lnSpc>
                <a:spcPct val="95000"/>
              </a:lnSpc>
              <a:spcBef>
                <a:spcPts val="0"/>
              </a:spcBef>
              <a:spcAft>
                <a:spcPts val="800"/>
              </a:spcAft>
              <a:buClr>
                <a:schemeClr val="bg2"/>
              </a:buClr>
              <a:buSzPct val="200000"/>
              <a:buFont typeface="Arial" panose="020B0604020202020204" pitchFamily="34" charset="0"/>
              <a:buChar char="ן"/>
              <a:defRPr sz="1600">
                <a:solidFill>
                  <a:schemeClr val="tx1">
                    <a:lumMod val="95000"/>
                    <a:lumOff val="5000"/>
                  </a:schemeClr>
                </a:solidFill>
              </a:defRPr>
            </a:lvl3pPr>
            <a:lvl4pPr marL="731838" indent="-285750" defTabSz="444500">
              <a:lnSpc>
                <a:spcPct val="95000"/>
              </a:lnSpc>
              <a:spcBef>
                <a:spcPts val="600"/>
              </a:spcBef>
              <a:spcAft>
                <a:spcPts val="600"/>
              </a:spcAft>
              <a:buFontTx/>
              <a:buBlip>
                <a:blip r:embed="rId4"/>
              </a:buBlip>
              <a:defRPr sz="1300" b="0" spc="50" baseline="0">
                <a:ln w="12700">
                  <a:noFill/>
                  <a:miter lim="800000"/>
                </a:ln>
                <a:solidFill>
                  <a:schemeClr val="tx1">
                    <a:lumMod val="95000"/>
                    <a:lumOff val="5000"/>
                  </a:schemeClr>
                </a:solidFill>
                <a:effectLst/>
              </a:defRPr>
            </a:lvl4pPr>
            <a:lvl5pPr marL="1077913" indent="-361950" defTabSz="444500">
              <a:lnSpc>
                <a:spcPct val="95000"/>
              </a:lnSpc>
              <a:spcBef>
                <a:spcPts val="0"/>
              </a:spcBef>
              <a:spcAft>
                <a:spcPts val="600"/>
              </a:spcAft>
              <a:buFontTx/>
              <a:buBlip>
                <a:blip r:embed="rId5"/>
              </a:buBlip>
              <a:defRPr sz="1300" b="0" spc="50" baseline="0">
                <a:ln w="12700">
                  <a:noFill/>
                  <a:miter lim="800000"/>
                </a:ln>
                <a:solidFill>
                  <a:schemeClr val="tx1">
                    <a:lumMod val="95000"/>
                    <a:lumOff val="5000"/>
                  </a:schemeClr>
                </a:solidFill>
                <a:effectLst/>
              </a:defRPr>
            </a:lvl5pPr>
            <a:lvl6pPr marL="449263" indent="0" defTabSz="444500">
              <a:lnSpc>
                <a:spcPct val="95000"/>
              </a:lnSpc>
              <a:spcBef>
                <a:spcPts val="0"/>
              </a:spcBef>
              <a:spcAft>
                <a:spcPts val="1600"/>
              </a:spcAft>
              <a:buFont typeface="Arial" panose="020B0604020202020204" pitchFamily="34" charset="0"/>
              <a:buNone/>
              <a:defRPr sz="1300" b="0" spc="50" baseline="0">
                <a:ln w="12700">
                  <a:noFill/>
                  <a:miter lim="800000"/>
                </a:ln>
                <a:solidFill>
                  <a:schemeClr val="tx1">
                    <a:lumMod val="95000"/>
                    <a:lumOff val="5000"/>
                  </a:schemeClr>
                </a:solidFill>
                <a:effectLst/>
              </a:defRPr>
            </a:lvl6pPr>
            <a:lvl7pPr marL="714375" indent="-271463" defTabSz="444500">
              <a:lnSpc>
                <a:spcPct val="95000"/>
              </a:lnSpc>
              <a:spcBef>
                <a:spcPts val="1200"/>
              </a:spcBef>
              <a:spcAft>
                <a:spcPts val="0"/>
              </a:spcAft>
              <a:buClr>
                <a:schemeClr val="bg2"/>
              </a:buClr>
              <a:buFont typeface="+mj-lt"/>
              <a:buAutoNum type="arabicPeriod"/>
              <a:defRPr sz="1300"/>
            </a:lvl7pPr>
            <a:lvl8pPr marL="1076325" indent="-355600" defTabSz="444500">
              <a:lnSpc>
                <a:spcPct val="95000"/>
              </a:lnSpc>
              <a:spcBef>
                <a:spcPts val="800"/>
              </a:spcBef>
              <a:spcAft>
                <a:spcPts val="0"/>
              </a:spcAft>
              <a:buClr>
                <a:schemeClr val="tx2"/>
              </a:buClr>
              <a:buFontTx/>
              <a:buBlip>
                <a:blip r:embed="rId4"/>
              </a:buBlip>
              <a:defRPr sz="1300"/>
            </a:lvl8pPr>
            <a:lvl9pPr marL="1343025" indent="-277813" defTabSz="444500">
              <a:lnSpc>
                <a:spcPct val="95000"/>
              </a:lnSpc>
              <a:spcBef>
                <a:spcPts val="0"/>
              </a:spcBef>
              <a:spcAft>
                <a:spcPts val="800"/>
              </a:spcAft>
              <a:buClr>
                <a:schemeClr val="bg2"/>
              </a:buClr>
              <a:buFontTx/>
              <a:buBlip>
                <a:blip r:embed="rId5"/>
              </a:buBlip>
              <a:defRPr sz="1300"/>
            </a:lvl9pPr>
          </a:lstStyle>
          <a:p>
            <a:br>
              <a:rPr lang="nl-NL"/>
            </a:br>
            <a:endParaRPr lang="nl-NL"/>
          </a:p>
        </p:txBody>
      </p:sp>
      <p:sp>
        <p:nvSpPr>
          <p:cNvPr id="10" name="Tekstvak 9">
            <a:extLst>
              <a:ext uri="{FF2B5EF4-FFF2-40B4-BE49-F238E27FC236}">
                <a16:creationId xmlns:a16="http://schemas.microsoft.com/office/drawing/2014/main" id="{C1484E68-D943-6EB2-A39C-33970F93EDDF}"/>
              </a:ext>
            </a:extLst>
          </p:cNvPr>
          <p:cNvSpPr txBox="1"/>
          <p:nvPr/>
        </p:nvSpPr>
        <p:spPr>
          <a:xfrm>
            <a:off x="622418" y="1814434"/>
            <a:ext cx="6093822" cy="4124206"/>
          </a:xfrm>
          <a:prstGeom prst="rect">
            <a:avLst/>
          </a:prstGeom>
          <a:noFill/>
        </p:spPr>
        <p:txBody>
          <a:bodyPr wrap="square">
            <a:spAutoFit/>
          </a:bodyPr>
          <a:lstStyle/>
          <a:p>
            <a:r>
              <a:rPr lang="nl-NL" sz="2000" dirty="0"/>
              <a:t>Wanneer een </a:t>
            </a:r>
            <a:r>
              <a:rPr lang="nl-NL" sz="2000" b="1" dirty="0"/>
              <a:t>Nationaliteitstoets Rnz bij Kadaster </a:t>
            </a:r>
            <a:r>
              <a:rPr lang="nl-NL" sz="2000" dirty="0"/>
              <a:t>nodig:</a:t>
            </a:r>
          </a:p>
          <a:p>
            <a:endParaRPr lang="nl-NL" sz="2000" dirty="0"/>
          </a:p>
          <a:p>
            <a:r>
              <a:rPr lang="nl-NL" sz="2000" dirty="0"/>
              <a:t> </a:t>
            </a:r>
          </a:p>
          <a:p>
            <a:r>
              <a:rPr lang="nl-NL" dirty="0">
                <a:solidFill>
                  <a:srgbClr val="C00000"/>
                </a:solidFill>
              </a:rPr>
              <a:t>Voor zeeschepen</a:t>
            </a:r>
            <a:r>
              <a:rPr lang="nl-NL" dirty="0"/>
              <a:t> (met dus een </a:t>
            </a:r>
            <a:r>
              <a:rPr lang="nl-NL" dirty="0">
                <a:solidFill>
                  <a:srgbClr val="C00000"/>
                </a:solidFill>
              </a:rPr>
              <a:t>Z-brandmerk</a:t>
            </a:r>
            <a:r>
              <a:rPr lang="nl-NL" dirty="0"/>
              <a:t> bij Kadaster)</a:t>
            </a:r>
          </a:p>
          <a:p>
            <a:endParaRPr lang="nl-NL" sz="2000" dirty="0"/>
          </a:p>
          <a:p>
            <a:pPr marL="285750" indent="-285750">
              <a:buFontTx/>
              <a:buChar char="-"/>
            </a:pPr>
            <a:r>
              <a:rPr lang="nl-NL" sz="2000" dirty="0"/>
              <a:t>teboekstelling voltooid (genesis) en Afbouw </a:t>
            </a:r>
          </a:p>
          <a:p>
            <a:pPr marL="285750" indent="-285750">
              <a:buFontTx/>
              <a:buChar char="-"/>
            </a:pPr>
            <a:endParaRPr lang="nl-NL" sz="2000" dirty="0"/>
          </a:p>
          <a:p>
            <a:pPr marL="285750" indent="-285750">
              <a:buFontTx/>
              <a:buChar char="-"/>
            </a:pPr>
            <a:r>
              <a:rPr lang="nl-NL" sz="2000" dirty="0"/>
              <a:t>levering / verdeling </a:t>
            </a:r>
          </a:p>
          <a:p>
            <a:pPr marL="285750" indent="-285750">
              <a:buFontTx/>
              <a:buChar char="-"/>
            </a:pPr>
            <a:endParaRPr lang="nl-NL" sz="2000" dirty="0"/>
          </a:p>
          <a:p>
            <a:pPr marL="285750" indent="-285750">
              <a:buFontTx/>
              <a:buChar char="-"/>
            </a:pPr>
            <a:r>
              <a:rPr lang="nl-NL" sz="2000" dirty="0"/>
              <a:t>elke andere eigendomsmutatie:</a:t>
            </a:r>
          </a:p>
          <a:p>
            <a:r>
              <a:rPr lang="nl-NL" sz="400" dirty="0"/>
              <a:t> </a:t>
            </a:r>
          </a:p>
          <a:p>
            <a:r>
              <a:rPr lang="nl-NL" sz="2000" dirty="0"/>
              <a:t>    * fusie en Splitsing rechtspersoon</a:t>
            </a:r>
          </a:p>
          <a:p>
            <a:r>
              <a:rPr lang="nl-NL" sz="2000" dirty="0"/>
              <a:t>    * verkrijging door verjaring</a:t>
            </a:r>
          </a:p>
          <a:p>
            <a:r>
              <a:rPr lang="nl-NL" sz="2000" dirty="0"/>
              <a:t>    * verkrijging krachtens erfrecht</a:t>
            </a:r>
          </a:p>
        </p:txBody>
      </p:sp>
    </p:spTree>
    <p:extLst>
      <p:ext uri="{BB962C8B-B14F-4D97-AF65-F5344CB8AC3E}">
        <p14:creationId xmlns:p14="http://schemas.microsoft.com/office/powerpoint/2010/main" val="36988457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jdelijke aanduiding voor tekst 4">
            <a:extLst>
              <a:ext uri="{FF2B5EF4-FFF2-40B4-BE49-F238E27FC236}">
                <a16:creationId xmlns:a16="http://schemas.microsoft.com/office/drawing/2014/main" id="{E280E0FD-2F91-49F1-F1AC-F0B497BDEB63}"/>
              </a:ext>
            </a:extLst>
          </p:cNvPr>
          <p:cNvSpPr txBox="1">
            <a:spLocks/>
          </p:cNvSpPr>
          <p:nvPr/>
        </p:nvSpPr>
        <p:spPr>
          <a:xfrm>
            <a:off x="436565" y="19818"/>
            <a:ext cx="10439400" cy="431800"/>
          </a:xfrm>
          <a:prstGeom prst="rect">
            <a:avLst/>
          </a:prstGeom>
        </p:spPr>
        <p:txBody>
          <a:bodyPr vert="horz" lIns="0" tIns="0" rIns="0" bIns="0" rtlCol="0" anchor="t">
            <a:noAutofit/>
          </a:bodyPr>
          <a:lstStyle>
            <a:lvl1pPr marL="0" indent="0" algn="l" defTabSz="444500" rtl="0" eaLnBrk="1" latinLnBrk="0" hangingPunct="1">
              <a:lnSpc>
                <a:spcPct val="95000"/>
              </a:lnSpc>
              <a:spcBef>
                <a:spcPts val="400"/>
              </a:spcBef>
              <a:spcAft>
                <a:spcPts val="0"/>
              </a:spcAft>
              <a:buClr>
                <a:schemeClr val="accent1"/>
              </a:buClr>
              <a:buSzPct val="200000"/>
              <a:buFontTx/>
              <a:buNone/>
              <a:defRPr lang="nl-NL" sz="3200" b="0" kern="1200" spc="50" baseline="0">
                <a:ln w="9525">
                  <a:solidFill>
                    <a:schemeClr val="tx2"/>
                  </a:solidFill>
                  <a:miter lim="800000"/>
                </a:ln>
                <a:solidFill>
                  <a:schemeClr val="tx2"/>
                </a:solidFill>
                <a:effectLst/>
                <a:latin typeface="+mn-lt"/>
                <a:ea typeface="+mn-ea"/>
                <a:cs typeface="+mn-cs"/>
              </a:defRPr>
            </a:lvl1pPr>
            <a:lvl2pPr marL="0" indent="0" algn="l" defTabSz="444500" rtl="0" eaLnBrk="1" latinLnBrk="0" hangingPunct="1">
              <a:lnSpc>
                <a:spcPct val="95000"/>
              </a:lnSpc>
              <a:spcBef>
                <a:spcPts val="0"/>
              </a:spcBef>
              <a:spcAft>
                <a:spcPts val="1600"/>
              </a:spcAft>
              <a:buClr>
                <a:schemeClr val="accent2"/>
              </a:buClr>
              <a:buSzPct val="100000"/>
              <a:buFontTx/>
              <a:buNone/>
              <a:defRPr lang="nl-NL" sz="3200" b="0" kern="1200" spc="50" baseline="0" dirty="0">
                <a:ln w="9525">
                  <a:solidFill>
                    <a:schemeClr val="bg2"/>
                  </a:solidFill>
                  <a:miter lim="800000"/>
                </a:ln>
                <a:solidFill>
                  <a:schemeClr val="bg2"/>
                </a:solidFill>
                <a:latin typeface="+mn-lt"/>
                <a:ea typeface="+mn-ea"/>
                <a:cs typeface="+mn-cs"/>
              </a:defRPr>
            </a:lvl2pPr>
            <a:lvl3pPr marL="361950" indent="-361950" algn="l" defTabSz="444500" rtl="0" eaLnBrk="1" latinLnBrk="0" hangingPunct="1">
              <a:lnSpc>
                <a:spcPct val="95000"/>
              </a:lnSpc>
              <a:spcBef>
                <a:spcPts val="0"/>
              </a:spcBef>
              <a:spcAft>
                <a:spcPts val="800"/>
              </a:spcAft>
              <a:buClr>
                <a:schemeClr val="bg2"/>
              </a:buClr>
              <a:buSzPct val="200000"/>
              <a:buFont typeface="Arial" panose="020B0604020202020204" pitchFamily="34" charset="0"/>
              <a:buChar char="ן"/>
              <a:defRPr sz="1600" kern="1200">
                <a:solidFill>
                  <a:schemeClr val="tx1">
                    <a:lumMod val="95000"/>
                    <a:lumOff val="5000"/>
                  </a:schemeClr>
                </a:solidFill>
                <a:latin typeface="+mn-lt"/>
                <a:ea typeface="+mn-ea"/>
                <a:cs typeface="+mn-cs"/>
              </a:defRPr>
            </a:lvl3pPr>
            <a:lvl4pPr marL="731838" indent="-285750" algn="l" defTabSz="444500" rtl="0" eaLnBrk="1" latinLnBrk="0" hangingPunct="1">
              <a:lnSpc>
                <a:spcPct val="95000"/>
              </a:lnSpc>
              <a:spcBef>
                <a:spcPts val="600"/>
              </a:spcBef>
              <a:spcAft>
                <a:spcPts val="600"/>
              </a:spcAft>
              <a:buFontTx/>
              <a:buBlip>
                <a:blip r:embed="rId2"/>
              </a:buBlip>
              <a:defRPr sz="1300" b="0" kern="1200" spc="50" baseline="0">
                <a:ln w="12700">
                  <a:noFill/>
                  <a:miter lim="800000"/>
                </a:ln>
                <a:solidFill>
                  <a:schemeClr val="tx1">
                    <a:lumMod val="95000"/>
                    <a:lumOff val="5000"/>
                  </a:schemeClr>
                </a:solidFill>
                <a:effectLst/>
                <a:latin typeface="+mn-lt"/>
                <a:ea typeface="+mn-ea"/>
                <a:cs typeface="+mn-cs"/>
              </a:defRPr>
            </a:lvl4pPr>
            <a:lvl5pPr marL="1077913" indent="-361950" algn="l" defTabSz="444500" rtl="0" eaLnBrk="1" latinLnBrk="0" hangingPunct="1">
              <a:lnSpc>
                <a:spcPct val="95000"/>
              </a:lnSpc>
              <a:spcBef>
                <a:spcPts val="0"/>
              </a:spcBef>
              <a:spcAft>
                <a:spcPts val="600"/>
              </a:spcAft>
              <a:buFontTx/>
              <a:buBlip>
                <a:blip r:embed="rId3"/>
              </a:buBlip>
              <a:defRPr lang="nl-NL" sz="1300" b="0" kern="1200" spc="50" baseline="0" dirty="0">
                <a:ln w="12700">
                  <a:noFill/>
                  <a:miter lim="800000"/>
                </a:ln>
                <a:solidFill>
                  <a:schemeClr val="tx1">
                    <a:lumMod val="95000"/>
                    <a:lumOff val="5000"/>
                  </a:schemeClr>
                </a:solidFill>
                <a:effectLst/>
                <a:latin typeface="+mn-lt"/>
                <a:ea typeface="+mn-ea"/>
                <a:cs typeface="+mn-cs"/>
              </a:defRPr>
            </a:lvl5pPr>
            <a:lvl6pPr marL="449263" indent="0" algn="l" defTabSz="444500" rtl="0" eaLnBrk="1" latinLnBrk="0" hangingPunct="1">
              <a:lnSpc>
                <a:spcPct val="95000"/>
              </a:lnSpc>
              <a:spcBef>
                <a:spcPts val="0"/>
              </a:spcBef>
              <a:spcAft>
                <a:spcPts val="1600"/>
              </a:spcAft>
              <a:buFont typeface="Arial" panose="020B0604020202020204" pitchFamily="34" charset="0"/>
              <a:buNone/>
              <a:defRPr lang="nl-NL" sz="1300" b="0" kern="1200" spc="50" baseline="0" dirty="0">
                <a:ln w="12700">
                  <a:noFill/>
                  <a:miter lim="800000"/>
                </a:ln>
                <a:solidFill>
                  <a:schemeClr val="tx1">
                    <a:lumMod val="95000"/>
                    <a:lumOff val="5000"/>
                  </a:schemeClr>
                </a:solidFill>
                <a:effectLst/>
                <a:latin typeface="+mn-lt"/>
                <a:ea typeface="+mn-ea"/>
                <a:cs typeface="+mn-cs"/>
              </a:defRPr>
            </a:lvl6pPr>
            <a:lvl7pPr marL="714375" indent="-271463" algn="l" defTabSz="444500" rtl="0" eaLnBrk="1" latinLnBrk="0" hangingPunct="1">
              <a:lnSpc>
                <a:spcPct val="95000"/>
              </a:lnSpc>
              <a:spcBef>
                <a:spcPts val="1200"/>
              </a:spcBef>
              <a:spcAft>
                <a:spcPts val="0"/>
              </a:spcAft>
              <a:buClr>
                <a:schemeClr val="bg2"/>
              </a:buClr>
              <a:buFont typeface="+mj-lt"/>
              <a:buAutoNum type="arabicPeriod"/>
              <a:defRPr sz="1300" kern="1200">
                <a:solidFill>
                  <a:schemeClr val="tx1"/>
                </a:solidFill>
                <a:latin typeface="+mn-lt"/>
                <a:ea typeface="+mn-ea"/>
                <a:cs typeface="+mn-cs"/>
              </a:defRPr>
            </a:lvl7pPr>
            <a:lvl8pPr marL="1076325" indent="-355600" algn="l" defTabSz="444500" rtl="0" eaLnBrk="1" latinLnBrk="0" hangingPunct="1">
              <a:lnSpc>
                <a:spcPct val="95000"/>
              </a:lnSpc>
              <a:spcBef>
                <a:spcPts val="800"/>
              </a:spcBef>
              <a:spcAft>
                <a:spcPts val="0"/>
              </a:spcAft>
              <a:buClr>
                <a:schemeClr val="tx2"/>
              </a:buClr>
              <a:buFontTx/>
              <a:buBlip>
                <a:blip r:embed="rId2"/>
              </a:buBlip>
              <a:defRPr sz="1300" kern="1200">
                <a:solidFill>
                  <a:schemeClr val="tx1"/>
                </a:solidFill>
                <a:latin typeface="+mn-lt"/>
                <a:ea typeface="+mn-ea"/>
                <a:cs typeface="+mn-cs"/>
              </a:defRPr>
            </a:lvl8pPr>
            <a:lvl9pPr marL="1343025" indent="-277813" algn="l" defTabSz="444500" rtl="0" eaLnBrk="1" latinLnBrk="0" hangingPunct="1">
              <a:lnSpc>
                <a:spcPct val="95000"/>
              </a:lnSpc>
              <a:spcBef>
                <a:spcPts val="0"/>
              </a:spcBef>
              <a:spcAft>
                <a:spcPts val="800"/>
              </a:spcAft>
              <a:buClr>
                <a:schemeClr val="bg2"/>
              </a:buClr>
              <a:buFontTx/>
              <a:buBlip>
                <a:blip r:embed="rId3"/>
              </a:buBlip>
              <a:defRPr sz="1300" kern="1200">
                <a:solidFill>
                  <a:schemeClr val="tx1"/>
                </a:solidFill>
                <a:latin typeface="+mn-lt"/>
                <a:ea typeface="+mn-ea"/>
                <a:cs typeface="+mn-cs"/>
              </a:defRPr>
            </a:lvl9pPr>
          </a:lstStyle>
          <a:p>
            <a:pPr marL="0" marR="0" lvl="0" indent="0" algn="l" defTabSz="444500" rtl="0" eaLnBrk="1" fontAlgn="auto" latinLnBrk="0" hangingPunct="1">
              <a:lnSpc>
                <a:spcPct val="95000"/>
              </a:lnSpc>
              <a:spcBef>
                <a:spcPts val="400"/>
              </a:spcBef>
              <a:spcAft>
                <a:spcPts val="0"/>
              </a:spcAft>
              <a:buClr>
                <a:srgbClr val="009EC2"/>
              </a:buClr>
              <a:buSzPct val="200000"/>
              <a:buFontTx/>
              <a:buNone/>
              <a:tabLst/>
              <a:defRPr/>
            </a:pPr>
            <a:r>
              <a:rPr kumimoji="0" lang="nl-NL" sz="3200" b="0" i="0" u="none" strike="noStrike" kern="1200" cap="none" spc="50" normalizeH="0" baseline="0" noProof="0">
                <a:ln w="9525">
                  <a:solidFill>
                    <a:srgbClr val="003F79"/>
                  </a:solidFill>
                  <a:miter lim="800000"/>
                </a:ln>
                <a:solidFill>
                  <a:srgbClr val="003F79"/>
                </a:solidFill>
                <a:effectLst/>
                <a:uLnTx/>
                <a:uFillTx/>
                <a:latin typeface="Arial" panose="020B0604020202020204"/>
                <a:ea typeface="+mn-ea"/>
                <a:cs typeface="+mn-cs"/>
              </a:rPr>
              <a:t>Nationaliteitstoets Rnz uit te voeren door Kadaster</a:t>
            </a:r>
          </a:p>
        </p:txBody>
      </p:sp>
      <p:sp>
        <p:nvSpPr>
          <p:cNvPr id="8" name="Tekstvak 7">
            <a:extLst>
              <a:ext uri="{FF2B5EF4-FFF2-40B4-BE49-F238E27FC236}">
                <a16:creationId xmlns:a16="http://schemas.microsoft.com/office/drawing/2014/main" id="{710917C6-50CC-0C7A-8D09-0F3DAFE79ABB}"/>
              </a:ext>
            </a:extLst>
          </p:cNvPr>
          <p:cNvSpPr txBox="1"/>
          <p:nvPr/>
        </p:nvSpPr>
        <p:spPr>
          <a:xfrm>
            <a:off x="344276" y="5798195"/>
            <a:ext cx="11072661" cy="923330"/>
          </a:xfrm>
          <a:prstGeom prst="rect">
            <a:avLst/>
          </a:prstGeom>
          <a:solidFill>
            <a:srgbClr val="009EC2">
              <a:lumMod val="20000"/>
              <a:lumOff val="80000"/>
            </a:srgbClr>
          </a:solidFill>
          <a:ln w="28575">
            <a:solidFill>
              <a:srgbClr val="008BC7"/>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nl-NL" b="1" i="0" u="none" strike="noStrike" kern="0" cap="none" spc="0" normalizeH="0" baseline="0" noProof="0">
                <a:ln>
                  <a:noFill/>
                </a:ln>
                <a:solidFill>
                  <a:schemeClr val="tx1">
                    <a:lumMod val="95000"/>
                    <a:lumOff val="5000"/>
                  </a:schemeClr>
                </a:solidFill>
                <a:effectLst/>
                <a:uLnTx/>
                <a:uFillTx/>
              </a:rPr>
              <a:t>tijdelijk volstaat in alle situaties </a:t>
            </a:r>
            <a:r>
              <a:rPr kumimoji="0" lang="nl-NL" b="0" i="0" u="none" strike="noStrike" kern="0" cap="none" spc="0" normalizeH="0" baseline="0" noProof="0">
                <a:ln>
                  <a:noFill/>
                </a:ln>
                <a:solidFill>
                  <a:schemeClr val="tx1">
                    <a:lumMod val="95000"/>
                    <a:lumOff val="5000"/>
                  </a:schemeClr>
                </a:solidFill>
                <a:effectLst/>
                <a:uLnTx/>
                <a:uFillTx/>
              </a:rPr>
              <a:t>als bewijsstukken voor verkrijgen van Mededeling Nationaliteit RNZ van Kadaster: </a:t>
            </a:r>
          </a:p>
          <a:p>
            <a:pPr marL="285750" marR="0" lvl="0" indent="-285750" defTabSz="914400" eaLnBrk="1" fontAlgn="auto" latinLnBrk="0" hangingPunct="1">
              <a:lnSpc>
                <a:spcPct val="100000"/>
              </a:lnSpc>
              <a:spcBef>
                <a:spcPts val="0"/>
              </a:spcBef>
              <a:spcAft>
                <a:spcPts val="0"/>
              </a:spcAft>
              <a:buClrTx/>
              <a:buSzTx/>
              <a:buFontTx/>
              <a:buChar char="-"/>
              <a:tabLst/>
              <a:defRPr/>
            </a:pPr>
            <a:r>
              <a:rPr kumimoji="0" lang="nl-NL" b="0" i="0" u="none" strike="noStrike" kern="0" cap="none" spc="0" normalizeH="0" baseline="0" noProof="0">
                <a:ln>
                  <a:noFill/>
                </a:ln>
                <a:solidFill>
                  <a:schemeClr val="tx1">
                    <a:lumMod val="95000"/>
                    <a:lumOff val="5000"/>
                  </a:schemeClr>
                </a:solidFill>
                <a:effectLst/>
                <a:uLnTx/>
                <a:uFillTx/>
              </a:rPr>
              <a:t>het overleggen van de “NAS”, uitgegeven door ILT </a:t>
            </a:r>
          </a:p>
          <a:p>
            <a:pPr marL="285750" marR="0" lvl="0" indent="-285750" defTabSz="914400" eaLnBrk="1" fontAlgn="auto" latinLnBrk="0" hangingPunct="1">
              <a:lnSpc>
                <a:spcPct val="100000"/>
              </a:lnSpc>
              <a:spcBef>
                <a:spcPts val="0"/>
              </a:spcBef>
              <a:spcAft>
                <a:spcPts val="0"/>
              </a:spcAft>
              <a:buClrTx/>
              <a:buSzTx/>
              <a:buFontTx/>
              <a:buChar char="-"/>
              <a:tabLst/>
              <a:defRPr/>
            </a:pPr>
            <a:r>
              <a:rPr kumimoji="0" lang="nl-NL" b="0" i="0" u="none" strike="noStrike" kern="0" cap="none" spc="0" normalizeH="0" baseline="0" noProof="0">
                <a:ln>
                  <a:noFill/>
                </a:ln>
                <a:solidFill>
                  <a:schemeClr val="tx1">
                    <a:lumMod val="95000"/>
                    <a:lumOff val="5000"/>
                  </a:schemeClr>
                </a:solidFill>
                <a:effectLst/>
                <a:uLnTx/>
                <a:uFillTx/>
              </a:rPr>
              <a:t>het overleggen van het bewijs van “in eigendom zijn van zeeschip binnen 4 weken” na afgifte NAS</a:t>
            </a:r>
          </a:p>
        </p:txBody>
      </p:sp>
      <p:sp>
        <p:nvSpPr>
          <p:cNvPr id="4" name="Tekstvak 3">
            <a:extLst>
              <a:ext uri="{FF2B5EF4-FFF2-40B4-BE49-F238E27FC236}">
                <a16:creationId xmlns:a16="http://schemas.microsoft.com/office/drawing/2014/main" id="{B17EE3E6-B53A-0B8C-4A4B-5D314EF0E392}"/>
              </a:ext>
            </a:extLst>
          </p:cNvPr>
          <p:cNvSpPr txBox="1"/>
          <p:nvPr/>
        </p:nvSpPr>
        <p:spPr>
          <a:xfrm>
            <a:off x="251244" y="711169"/>
            <a:ext cx="5193526" cy="4827475"/>
          </a:xfrm>
          <a:prstGeom prst="rect">
            <a:avLst/>
          </a:prstGeom>
          <a:noFill/>
        </p:spPr>
        <p:txBody>
          <a:bodyPr wrap="square" rtlCol="0">
            <a:spAutoFit/>
          </a:bodyPr>
          <a:lstStyle/>
          <a:p>
            <a:pPr>
              <a:lnSpc>
                <a:spcPct val="107000"/>
              </a:lnSpc>
              <a:spcAft>
                <a:spcPts val="800"/>
              </a:spcAft>
            </a:pPr>
            <a:r>
              <a:rPr lang="nl-NL" sz="1800" kern="100" dirty="0">
                <a:effectLst/>
                <a:latin typeface="Calibri" panose="020F0502020204030204" pitchFamily="34" charset="0"/>
                <a:ea typeface="Aptos" panose="020B0004020202020204" pitchFamily="34" charset="0"/>
                <a:cs typeface="Times New Roman" panose="02020603050405020304" pitchFamily="18" charset="0"/>
              </a:rPr>
              <a:t>Vier situaties </a:t>
            </a:r>
            <a:r>
              <a:rPr lang="nl-NL" sz="1800" u="sng" kern="100" dirty="0">
                <a:effectLst/>
                <a:latin typeface="Calibri" panose="020F0502020204030204" pitchFamily="34" charset="0"/>
                <a:ea typeface="Aptos" panose="020B0004020202020204" pitchFamily="34" charset="0"/>
                <a:cs typeface="Times New Roman" panose="02020603050405020304" pitchFamily="18" charset="0"/>
              </a:rPr>
              <a:t>teboekstelling</a:t>
            </a:r>
            <a:r>
              <a:rPr lang="nl-NL" sz="1800" b="1" kern="100" dirty="0">
                <a:effectLst/>
                <a:latin typeface="Calibri" panose="020F0502020204030204" pitchFamily="34" charset="0"/>
                <a:ea typeface="Aptos" panose="020B0004020202020204" pitchFamily="34" charset="0"/>
                <a:cs typeface="Times New Roman" panose="02020603050405020304" pitchFamily="18" charset="0"/>
              </a:rPr>
              <a:t> (art 8:194a BW)</a:t>
            </a:r>
            <a:endParaRPr lang="nl-NL" sz="1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spcAft>
                <a:spcPts val="800"/>
              </a:spcAft>
            </a:pPr>
            <a:r>
              <a:rPr lang="nl-NL" kern="100" dirty="0">
                <a:effectLst/>
                <a:latin typeface="Calibri" panose="020F0502020204030204" pitchFamily="34" charset="0"/>
                <a:ea typeface="Aptos" panose="020B0004020202020204" pitchFamily="34" charset="0"/>
                <a:cs typeface="Times New Roman" panose="02020603050405020304" pitchFamily="18" charset="0"/>
              </a:rPr>
              <a:t> </a:t>
            </a:r>
            <a:endParaRPr lang="nl-NL" kern="100" dirty="0">
              <a:effectLst/>
              <a:latin typeface="Aptos" panose="020B0004020202020204" pitchFamily="34" charset="0"/>
              <a:ea typeface="Aptos" panose="020B0004020202020204" pitchFamily="34" charset="0"/>
              <a:cs typeface="Times New Roman" panose="02020603050405020304" pitchFamily="18" charset="0"/>
            </a:endParaRPr>
          </a:p>
          <a:p>
            <a:pPr marL="342900" indent="-342900">
              <a:lnSpc>
                <a:spcPct val="107000"/>
              </a:lnSpc>
              <a:buSzPct val="250000"/>
              <a:buFont typeface="+mj-lt"/>
              <a:buAutoNum type="alphaUcPeriod"/>
            </a:pPr>
            <a:r>
              <a:rPr lang="nl-NL" sz="2000" kern="100" dirty="0">
                <a:effectLst/>
                <a:ea typeface="Aptos" panose="020B0004020202020204" pitchFamily="34" charset="0"/>
                <a:cs typeface="Times New Roman" panose="02020603050405020304" pitchFamily="18" charset="0"/>
              </a:rPr>
              <a:t>Zeeschip zonder een scheepsmanager, één of meerdere personen in NL zijn namens de eigenaar verantwoordelijk.</a:t>
            </a:r>
            <a:br>
              <a:rPr lang="nl-NL" sz="2000" kern="100" dirty="0">
                <a:effectLst/>
                <a:ea typeface="Aptos" panose="020B0004020202020204" pitchFamily="34" charset="0"/>
                <a:cs typeface="Times New Roman" panose="02020603050405020304" pitchFamily="18" charset="0"/>
              </a:rPr>
            </a:br>
            <a:r>
              <a:rPr lang="nl-NL" sz="2000" kern="100" dirty="0">
                <a:effectLst/>
                <a:ea typeface="Aptos" panose="020B0004020202020204" pitchFamily="34" charset="0"/>
                <a:cs typeface="Times New Roman" panose="02020603050405020304" pitchFamily="18" charset="0"/>
              </a:rPr>
              <a:t> </a:t>
            </a:r>
          </a:p>
          <a:p>
            <a:pPr marL="342900" indent="-342900">
              <a:lnSpc>
                <a:spcPct val="107000"/>
              </a:lnSpc>
              <a:buSzPct val="250000"/>
              <a:buFont typeface="+mj-lt"/>
              <a:buAutoNum type="alphaUcPeriod"/>
            </a:pPr>
            <a:r>
              <a:rPr lang="nl-NL" sz="2000" kern="100" dirty="0">
                <a:effectLst/>
                <a:ea typeface="Aptos" panose="020B0004020202020204" pitchFamily="34" charset="0"/>
                <a:cs typeface="Times New Roman" panose="02020603050405020304" pitchFamily="18" charset="0"/>
              </a:rPr>
              <a:t>Zeeschip zonder een scheepsmanager, met een eigenaar/kapitein zijnde een natuurlijk persoon.</a:t>
            </a:r>
            <a:br>
              <a:rPr lang="nl-NL" sz="2000" kern="100" dirty="0">
                <a:effectLst/>
                <a:ea typeface="Aptos" panose="020B0004020202020204" pitchFamily="34" charset="0"/>
                <a:cs typeface="Times New Roman" panose="02020603050405020304" pitchFamily="18" charset="0"/>
              </a:rPr>
            </a:br>
            <a:r>
              <a:rPr lang="nl-NL" sz="2000" kern="100" dirty="0">
                <a:effectLst/>
                <a:ea typeface="Aptos" panose="020B0004020202020204" pitchFamily="34" charset="0"/>
                <a:cs typeface="Times New Roman" panose="02020603050405020304" pitchFamily="18" charset="0"/>
              </a:rPr>
              <a:t> </a:t>
            </a:r>
          </a:p>
          <a:p>
            <a:pPr marL="342900" indent="-342900">
              <a:lnSpc>
                <a:spcPct val="107000"/>
              </a:lnSpc>
              <a:buSzPct val="250000"/>
              <a:buFont typeface="+mj-lt"/>
              <a:buAutoNum type="alphaUcPeriod"/>
            </a:pPr>
            <a:r>
              <a:rPr lang="nl-NL" sz="2000" kern="100" dirty="0">
                <a:effectLst/>
                <a:ea typeface="Aptos" panose="020B0004020202020204" pitchFamily="34" charset="0"/>
                <a:cs typeface="Times New Roman" panose="02020603050405020304" pitchFamily="18" charset="0"/>
              </a:rPr>
              <a:t>Zeeschip met een scheepsmanager </a:t>
            </a:r>
          </a:p>
          <a:p>
            <a:pPr>
              <a:lnSpc>
                <a:spcPct val="107000"/>
              </a:lnSpc>
              <a:buSzPct val="250000"/>
            </a:pPr>
            <a:r>
              <a:rPr lang="nl-NL" sz="2000" kern="100" dirty="0">
                <a:ea typeface="Aptos" panose="020B0004020202020204" pitchFamily="34" charset="0"/>
                <a:cs typeface="Times New Roman" panose="02020603050405020304" pitchFamily="18" charset="0"/>
              </a:rPr>
              <a:t>        </a:t>
            </a:r>
            <a:r>
              <a:rPr lang="nl-NL" sz="2000" kern="100" dirty="0">
                <a:effectLst/>
                <a:ea typeface="Aptos" panose="020B0004020202020204" pitchFamily="34" charset="0"/>
                <a:cs typeface="Times New Roman" panose="02020603050405020304" pitchFamily="18" charset="0"/>
              </a:rPr>
              <a:t>(zijnde een niet-natuurlijk persoon).</a:t>
            </a:r>
            <a:br>
              <a:rPr lang="nl-NL" sz="2000" kern="100" dirty="0">
                <a:effectLst/>
                <a:ea typeface="Aptos" panose="020B0004020202020204" pitchFamily="34" charset="0"/>
                <a:cs typeface="Times New Roman" panose="02020603050405020304" pitchFamily="18" charset="0"/>
              </a:rPr>
            </a:br>
            <a:r>
              <a:rPr lang="nl-NL" sz="2000" kern="100" dirty="0">
                <a:effectLst/>
                <a:ea typeface="Aptos" panose="020B0004020202020204" pitchFamily="34" charset="0"/>
                <a:cs typeface="Times New Roman" panose="02020603050405020304" pitchFamily="18" charset="0"/>
              </a:rPr>
              <a:t> </a:t>
            </a:r>
          </a:p>
          <a:p>
            <a:pPr marL="457200" indent="-457200">
              <a:lnSpc>
                <a:spcPct val="107000"/>
              </a:lnSpc>
              <a:spcAft>
                <a:spcPts val="800"/>
              </a:spcAft>
              <a:buSzPct val="250000"/>
              <a:buFont typeface="+mj-lt"/>
              <a:buAutoNum type="alphaUcPeriod" startAt="4"/>
            </a:pPr>
            <a:r>
              <a:rPr lang="nl-NL" sz="2000" kern="100" dirty="0">
                <a:effectLst/>
                <a:ea typeface="Aptos" panose="020B0004020202020204" pitchFamily="34" charset="0"/>
                <a:cs typeface="Times New Roman" panose="02020603050405020304" pitchFamily="18" charset="0"/>
              </a:rPr>
              <a:t>Pleziervaartschip</a:t>
            </a:r>
          </a:p>
        </p:txBody>
      </p:sp>
      <p:sp>
        <p:nvSpPr>
          <p:cNvPr id="3" name="Pijl: rechts 2">
            <a:extLst>
              <a:ext uri="{FF2B5EF4-FFF2-40B4-BE49-F238E27FC236}">
                <a16:creationId xmlns:a16="http://schemas.microsoft.com/office/drawing/2014/main" id="{B05FE7AE-DF4C-9B92-FD60-1659DAEA5202}"/>
              </a:ext>
            </a:extLst>
          </p:cNvPr>
          <p:cNvSpPr/>
          <p:nvPr/>
        </p:nvSpPr>
        <p:spPr>
          <a:xfrm>
            <a:off x="133349" y="4933950"/>
            <a:ext cx="187833" cy="484632"/>
          </a:xfrm>
          <a:prstGeom prst="rightArrow">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nvGrpSpPr>
          <p:cNvPr id="5" name="Groep 4">
            <a:extLst>
              <a:ext uri="{FF2B5EF4-FFF2-40B4-BE49-F238E27FC236}">
                <a16:creationId xmlns:a16="http://schemas.microsoft.com/office/drawing/2014/main" id="{0F1A8588-D7A1-AD9D-48D5-59F2777CBAB6}"/>
              </a:ext>
            </a:extLst>
          </p:cNvPr>
          <p:cNvGrpSpPr/>
          <p:nvPr/>
        </p:nvGrpSpPr>
        <p:grpSpPr>
          <a:xfrm>
            <a:off x="10157232" y="138298"/>
            <a:ext cx="1885293" cy="430887"/>
            <a:chOff x="3315309" y="3696722"/>
            <a:chExt cx="1885293" cy="430887"/>
          </a:xfrm>
        </p:grpSpPr>
        <p:sp>
          <p:nvSpPr>
            <p:cNvPr id="7" name="Tekstvak 6">
              <a:extLst>
                <a:ext uri="{FF2B5EF4-FFF2-40B4-BE49-F238E27FC236}">
                  <a16:creationId xmlns:a16="http://schemas.microsoft.com/office/drawing/2014/main" id="{26EA6623-0A2F-FE63-2059-781D30D4A832}"/>
                </a:ext>
              </a:extLst>
            </p:cNvPr>
            <p:cNvSpPr txBox="1"/>
            <p:nvPr/>
          </p:nvSpPr>
          <p:spPr>
            <a:xfrm>
              <a:off x="3315309" y="3696722"/>
              <a:ext cx="1885293" cy="430887"/>
            </a:xfrm>
            <a:prstGeom prst="rect">
              <a:avLst/>
            </a:prstGeom>
            <a:noFill/>
            <a:ln w="12700">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err="1">
                  <a:ln>
                    <a:noFill/>
                  </a:ln>
                  <a:solidFill>
                    <a:prstClr val="black"/>
                  </a:solidFill>
                  <a:effectLst/>
                  <a:uLnTx/>
                  <a:uFillTx/>
                  <a:latin typeface="Calibri" panose="020F0502020204030204"/>
                  <a:ea typeface="+mn-ea"/>
                  <a:cs typeface="+mn-cs"/>
                </a:rPr>
                <a:t>Processtap</a:t>
              </a:r>
              <a:r>
                <a:rPr kumimoji="0" lang="en-US" sz="1400" b="0" i="0" u="none" strike="noStrike" kern="1200" cap="none" spc="0" normalizeH="0" baseline="0" noProof="0">
                  <a:ln>
                    <a:noFill/>
                  </a:ln>
                  <a:solidFill>
                    <a:prstClr val="black"/>
                  </a:solidFill>
                  <a:effectLst/>
                  <a:uLnTx/>
                  <a:uFillTx/>
                  <a:latin typeface="Calibri" panose="020F0502020204030204"/>
                  <a:ea typeface="+mn-ea"/>
                  <a:cs typeface="+mn-cs"/>
                </a:rPr>
                <a:t> 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err="1">
                  <a:ln>
                    <a:noFill/>
                  </a:ln>
                  <a:solidFill>
                    <a:prstClr val="black"/>
                  </a:solidFill>
                  <a:effectLst/>
                  <a:uLnTx/>
                  <a:uFillTx/>
                  <a:latin typeface="Calibri" panose="020F0502020204030204"/>
                  <a:ea typeface="+mn-ea"/>
                  <a:cs typeface="+mn-cs"/>
                </a:rPr>
                <a:t>Nationaliteitstoets</a:t>
              </a:r>
              <a:endParaRPr kumimoji="0" lang="nl-NL"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9" name="Picture 4" descr="LCG maakt organisaties klaar voor de toekomst | LCG">
              <a:extLst>
                <a:ext uri="{FF2B5EF4-FFF2-40B4-BE49-F238E27FC236}">
                  <a16:creationId xmlns:a16="http://schemas.microsoft.com/office/drawing/2014/main" id="{2507F4B0-8B4B-3FE5-7596-A1DBB311BCD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30536" y="3714282"/>
              <a:ext cx="598664" cy="399109"/>
            </a:xfrm>
            <a:prstGeom prst="rect">
              <a:avLst/>
            </a:prstGeom>
            <a:noFill/>
            <a:extLst>
              <a:ext uri="{909E8E84-426E-40DD-AFC4-6F175D3DCCD1}">
                <a14:hiddenFill xmlns:a14="http://schemas.microsoft.com/office/drawing/2010/main">
                  <a:solidFill>
                    <a:srgbClr val="FFFFFF"/>
                  </a:solidFill>
                </a14:hiddenFill>
              </a:ext>
            </a:extLst>
          </p:spPr>
        </p:pic>
      </p:grpSp>
      <p:sp>
        <p:nvSpPr>
          <p:cNvPr id="10" name="Tekstvak 9">
            <a:extLst>
              <a:ext uri="{FF2B5EF4-FFF2-40B4-BE49-F238E27FC236}">
                <a16:creationId xmlns:a16="http://schemas.microsoft.com/office/drawing/2014/main" id="{1392B50E-7730-ECF8-FEF3-4068F25A5C34}"/>
              </a:ext>
            </a:extLst>
          </p:cNvPr>
          <p:cNvSpPr txBox="1"/>
          <p:nvPr/>
        </p:nvSpPr>
        <p:spPr>
          <a:xfrm>
            <a:off x="5860474" y="3677129"/>
            <a:ext cx="5411986" cy="1600438"/>
          </a:xfrm>
          <a:prstGeom prst="rect">
            <a:avLst/>
          </a:prstGeom>
          <a:noFill/>
          <a:ln>
            <a:solidFill>
              <a:schemeClr val="bg2">
                <a:lumMod val="25000"/>
              </a:schemeClr>
            </a:solidFill>
          </a:ln>
        </p:spPr>
        <p:txBody>
          <a:bodyPr wrap="square" rtlCol="0">
            <a:spAutoFit/>
          </a:bodyPr>
          <a:lstStyle/>
          <a:p>
            <a:pPr algn="ctr"/>
            <a:r>
              <a:rPr lang="nl-NL" sz="1400" b="1" dirty="0">
                <a:solidFill>
                  <a:schemeClr val="bg1">
                    <a:lumMod val="50000"/>
                  </a:schemeClr>
                </a:solidFill>
              </a:rPr>
              <a:t>Dit ‘tijdelijk volstaat’ geldt alleen voor een nationaliteitstoets voorafgaand aan de teboekstelling (</a:t>
            </a:r>
            <a:r>
              <a:rPr lang="nl-NL" sz="1400" b="1" u="sng" dirty="0">
                <a:solidFill>
                  <a:schemeClr val="bg1">
                    <a:lumMod val="50000"/>
                  </a:schemeClr>
                </a:solidFill>
              </a:rPr>
              <a:t>genesis</a:t>
            </a:r>
            <a:r>
              <a:rPr lang="nl-NL" sz="1400" b="1" dirty="0">
                <a:solidFill>
                  <a:schemeClr val="bg1">
                    <a:lumMod val="50000"/>
                  </a:schemeClr>
                </a:solidFill>
              </a:rPr>
              <a:t>) van een zeeschip</a:t>
            </a:r>
          </a:p>
          <a:p>
            <a:pPr algn="ctr"/>
            <a:endParaRPr lang="nl-NL" sz="1400" dirty="0">
              <a:solidFill>
                <a:schemeClr val="bg1">
                  <a:lumMod val="50000"/>
                </a:schemeClr>
              </a:solidFill>
            </a:endParaRPr>
          </a:p>
          <a:p>
            <a:pPr algn="ctr"/>
            <a:r>
              <a:rPr lang="nl-NL" sz="1400" dirty="0">
                <a:solidFill>
                  <a:schemeClr val="bg1">
                    <a:lumMod val="50000"/>
                  </a:schemeClr>
                </a:solidFill>
              </a:rPr>
              <a:t>Bij </a:t>
            </a:r>
            <a:r>
              <a:rPr lang="nl-NL" sz="1400" b="1" dirty="0">
                <a:solidFill>
                  <a:schemeClr val="bg1">
                    <a:lumMod val="50000"/>
                  </a:schemeClr>
                </a:solidFill>
              </a:rPr>
              <a:t>levering of overgang in eigendom </a:t>
            </a:r>
            <a:r>
              <a:rPr lang="nl-NL" sz="1400" dirty="0">
                <a:solidFill>
                  <a:schemeClr val="bg1">
                    <a:lumMod val="50000"/>
                  </a:schemeClr>
                </a:solidFill>
              </a:rPr>
              <a:t>van een teboekgesteld schip moet een nationaliteitstoets voor nieuwe eigenaren worden gedaan. </a:t>
            </a:r>
          </a:p>
          <a:p>
            <a:pPr algn="ctr"/>
            <a:r>
              <a:rPr lang="nl-NL" sz="1400" dirty="0">
                <a:solidFill>
                  <a:schemeClr val="bg1">
                    <a:lumMod val="50000"/>
                  </a:schemeClr>
                </a:solidFill>
              </a:rPr>
              <a:t>Daarvoor is tijdelijk alternatief </a:t>
            </a:r>
            <a:r>
              <a:rPr lang="nl-NL" sz="1400" b="1" dirty="0">
                <a:solidFill>
                  <a:schemeClr val="bg1">
                    <a:lumMod val="50000"/>
                  </a:schemeClr>
                </a:solidFill>
              </a:rPr>
              <a:t>niet</a:t>
            </a:r>
            <a:r>
              <a:rPr lang="nl-NL" sz="1400" dirty="0">
                <a:solidFill>
                  <a:schemeClr val="bg1">
                    <a:lumMod val="50000"/>
                  </a:schemeClr>
                </a:solidFill>
              </a:rPr>
              <a:t> </a:t>
            </a:r>
            <a:r>
              <a:rPr lang="nl-NL" sz="1400" b="1" dirty="0">
                <a:solidFill>
                  <a:schemeClr val="bg1">
                    <a:lumMod val="50000"/>
                  </a:schemeClr>
                </a:solidFill>
              </a:rPr>
              <a:t>van toepassing </a:t>
            </a:r>
            <a:r>
              <a:rPr lang="nl-NL" sz="1400" dirty="0">
                <a:solidFill>
                  <a:schemeClr val="bg1">
                    <a:lumMod val="50000"/>
                  </a:schemeClr>
                </a:solidFill>
              </a:rPr>
              <a:t>(dat spreekt voor zich omdat de eigenaren nieuw zijn voor betreffend zeeschip)</a:t>
            </a:r>
          </a:p>
        </p:txBody>
      </p:sp>
      <p:sp>
        <p:nvSpPr>
          <p:cNvPr id="11" name="Pijl: omhoog 10">
            <a:extLst>
              <a:ext uri="{FF2B5EF4-FFF2-40B4-BE49-F238E27FC236}">
                <a16:creationId xmlns:a16="http://schemas.microsoft.com/office/drawing/2014/main" id="{615DDAE0-4977-F4AD-9256-53A142788E2C}"/>
              </a:ext>
            </a:extLst>
          </p:cNvPr>
          <p:cNvSpPr/>
          <p:nvPr/>
        </p:nvSpPr>
        <p:spPr>
          <a:xfrm>
            <a:off x="6982690" y="5308740"/>
            <a:ext cx="484632" cy="427042"/>
          </a:xfrm>
          <a:prstGeom prst="upArrow">
            <a:avLst/>
          </a:prstGeom>
          <a:solidFill>
            <a:schemeClr val="bg1">
              <a:lumMod val="50000"/>
            </a:schemeClr>
          </a:solidFill>
          <a:ln>
            <a:solidFill>
              <a:schemeClr val="bg2">
                <a:lumMod val="2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176236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Afbeelding 5" descr="Gratis Enregistrement Foto's en Illustraties">
            <a:extLst>
              <a:ext uri="{FF2B5EF4-FFF2-40B4-BE49-F238E27FC236}">
                <a16:creationId xmlns:a16="http://schemas.microsoft.com/office/drawing/2014/main" id="{F20992BF-5EF9-90E4-1889-A945EC8C134B}"/>
              </a:ext>
            </a:extLst>
          </p:cNvPr>
          <p:cNvPicPr>
            <a:picLocks noChangeAspect="1"/>
          </p:cNvPicPr>
          <p:nvPr/>
        </p:nvPicPr>
        <p:blipFill rotWithShape="1">
          <a:blip r:embed="rId2">
            <a:extLst>
              <a:ext uri="{28A0092B-C50C-407E-A947-70E740481C1C}">
                <a14:useLocalDpi xmlns:a14="http://schemas.microsoft.com/office/drawing/2010/main" val="0"/>
              </a:ext>
            </a:extLst>
          </a:blip>
          <a:srcRect l="20793" r="30299"/>
          <a:stretch/>
        </p:blipFill>
        <p:spPr bwMode="auto">
          <a:xfrm>
            <a:off x="6716240" y="10"/>
            <a:ext cx="5475760"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noFill/>
        </p:spPr>
      </p:pic>
      <p:sp>
        <p:nvSpPr>
          <p:cNvPr id="4" name="Tijdelijke aanduiding voor tekst 4">
            <a:extLst>
              <a:ext uri="{FF2B5EF4-FFF2-40B4-BE49-F238E27FC236}">
                <a16:creationId xmlns:a16="http://schemas.microsoft.com/office/drawing/2014/main" id="{0C13954F-344D-84C5-AA85-4E779767D5B9}"/>
              </a:ext>
            </a:extLst>
          </p:cNvPr>
          <p:cNvSpPr txBox="1">
            <a:spLocks/>
          </p:cNvSpPr>
          <p:nvPr/>
        </p:nvSpPr>
        <p:spPr>
          <a:xfrm>
            <a:off x="349057" y="989444"/>
            <a:ext cx="10439400" cy="431800"/>
          </a:xfrm>
          <a:prstGeom prst="rect">
            <a:avLst/>
          </a:prstGeom>
        </p:spPr>
        <p:txBody>
          <a:bodyPr vert="horz" lIns="0" tIns="0" rIns="0" bIns="0" rtlCol="0" anchor="t">
            <a:noAutofit/>
          </a:bodyPr>
          <a:lstStyle>
            <a:lvl1pPr marL="0" indent="0" algn="l" defTabSz="444500" rtl="0" eaLnBrk="1" latinLnBrk="0" hangingPunct="1">
              <a:lnSpc>
                <a:spcPct val="95000"/>
              </a:lnSpc>
              <a:spcBef>
                <a:spcPts val="400"/>
              </a:spcBef>
              <a:spcAft>
                <a:spcPts val="0"/>
              </a:spcAft>
              <a:buClr>
                <a:schemeClr val="accent1"/>
              </a:buClr>
              <a:buSzPct val="200000"/>
              <a:buFontTx/>
              <a:buNone/>
              <a:defRPr lang="nl-NL" sz="3200" b="0" kern="1200" spc="50" baseline="0">
                <a:ln w="9525">
                  <a:solidFill>
                    <a:schemeClr val="tx2"/>
                  </a:solidFill>
                  <a:miter lim="800000"/>
                </a:ln>
                <a:solidFill>
                  <a:schemeClr val="tx2"/>
                </a:solidFill>
                <a:effectLst/>
                <a:latin typeface="+mn-lt"/>
                <a:ea typeface="+mn-ea"/>
                <a:cs typeface="+mn-cs"/>
              </a:defRPr>
            </a:lvl1pPr>
            <a:lvl2pPr marL="0" indent="0" algn="l" defTabSz="444500" rtl="0" eaLnBrk="1" latinLnBrk="0" hangingPunct="1">
              <a:lnSpc>
                <a:spcPct val="95000"/>
              </a:lnSpc>
              <a:spcBef>
                <a:spcPts val="0"/>
              </a:spcBef>
              <a:spcAft>
                <a:spcPts val="1600"/>
              </a:spcAft>
              <a:buClr>
                <a:schemeClr val="accent2"/>
              </a:buClr>
              <a:buSzPct val="100000"/>
              <a:buFontTx/>
              <a:buNone/>
              <a:defRPr lang="nl-NL" sz="3200" b="0" kern="1200" spc="50" baseline="0" dirty="0">
                <a:ln w="9525">
                  <a:solidFill>
                    <a:schemeClr val="bg2"/>
                  </a:solidFill>
                  <a:miter lim="800000"/>
                </a:ln>
                <a:solidFill>
                  <a:schemeClr val="bg2"/>
                </a:solidFill>
                <a:latin typeface="+mn-lt"/>
                <a:ea typeface="+mn-ea"/>
                <a:cs typeface="+mn-cs"/>
              </a:defRPr>
            </a:lvl2pPr>
            <a:lvl3pPr marL="361950" indent="-361950" algn="l" defTabSz="444500" rtl="0" eaLnBrk="1" latinLnBrk="0" hangingPunct="1">
              <a:lnSpc>
                <a:spcPct val="95000"/>
              </a:lnSpc>
              <a:spcBef>
                <a:spcPts val="0"/>
              </a:spcBef>
              <a:spcAft>
                <a:spcPts val="800"/>
              </a:spcAft>
              <a:buClr>
                <a:schemeClr val="bg2"/>
              </a:buClr>
              <a:buSzPct val="200000"/>
              <a:buFont typeface="Arial" panose="020B0604020202020204" pitchFamily="34" charset="0"/>
              <a:buChar char="ן"/>
              <a:defRPr sz="1600" kern="1200">
                <a:solidFill>
                  <a:schemeClr val="tx1">
                    <a:lumMod val="95000"/>
                    <a:lumOff val="5000"/>
                  </a:schemeClr>
                </a:solidFill>
                <a:latin typeface="+mn-lt"/>
                <a:ea typeface="+mn-ea"/>
                <a:cs typeface="+mn-cs"/>
              </a:defRPr>
            </a:lvl3pPr>
            <a:lvl4pPr marL="731838" indent="-285750" algn="l" defTabSz="444500" rtl="0" eaLnBrk="1" latinLnBrk="0" hangingPunct="1">
              <a:lnSpc>
                <a:spcPct val="95000"/>
              </a:lnSpc>
              <a:spcBef>
                <a:spcPts val="600"/>
              </a:spcBef>
              <a:spcAft>
                <a:spcPts val="600"/>
              </a:spcAft>
              <a:buFontTx/>
              <a:buBlip>
                <a:blip r:embed="rId3"/>
              </a:buBlip>
              <a:defRPr sz="1300" b="0" kern="1200" spc="50" baseline="0">
                <a:ln w="12700">
                  <a:noFill/>
                  <a:miter lim="800000"/>
                </a:ln>
                <a:solidFill>
                  <a:schemeClr val="tx1">
                    <a:lumMod val="95000"/>
                    <a:lumOff val="5000"/>
                  </a:schemeClr>
                </a:solidFill>
                <a:effectLst/>
                <a:latin typeface="+mn-lt"/>
                <a:ea typeface="+mn-ea"/>
                <a:cs typeface="+mn-cs"/>
              </a:defRPr>
            </a:lvl4pPr>
            <a:lvl5pPr marL="1077913" indent="-361950" algn="l" defTabSz="444500" rtl="0" eaLnBrk="1" latinLnBrk="0" hangingPunct="1">
              <a:lnSpc>
                <a:spcPct val="95000"/>
              </a:lnSpc>
              <a:spcBef>
                <a:spcPts val="0"/>
              </a:spcBef>
              <a:spcAft>
                <a:spcPts val="600"/>
              </a:spcAft>
              <a:buFontTx/>
              <a:buBlip>
                <a:blip r:embed="rId4"/>
              </a:buBlip>
              <a:defRPr lang="nl-NL" sz="1300" b="0" kern="1200" spc="50" baseline="0" dirty="0">
                <a:ln w="12700">
                  <a:noFill/>
                  <a:miter lim="800000"/>
                </a:ln>
                <a:solidFill>
                  <a:schemeClr val="tx1">
                    <a:lumMod val="95000"/>
                    <a:lumOff val="5000"/>
                  </a:schemeClr>
                </a:solidFill>
                <a:effectLst/>
                <a:latin typeface="+mn-lt"/>
                <a:ea typeface="+mn-ea"/>
                <a:cs typeface="+mn-cs"/>
              </a:defRPr>
            </a:lvl5pPr>
            <a:lvl6pPr marL="449263" indent="0" algn="l" defTabSz="444500" rtl="0" eaLnBrk="1" latinLnBrk="0" hangingPunct="1">
              <a:lnSpc>
                <a:spcPct val="95000"/>
              </a:lnSpc>
              <a:spcBef>
                <a:spcPts val="0"/>
              </a:spcBef>
              <a:spcAft>
                <a:spcPts val="1600"/>
              </a:spcAft>
              <a:buFont typeface="Arial" panose="020B0604020202020204" pitchFamily="34" charset="0"/>
              <a:buNone/>
              <a:defRPr lang="nl-NL" sz="1300" b="0" kern="1200" spc="50" baseline="0" dirty="0">
                <a:ln w="12700">
                  <a:noFill/>
                  <a:miter lim="800000"/>
                </a:ln>
                <a:solidFill>
                  <a:schemeClr val="tx1">
                    <a:lumMod val="95000"/>
                    <a:lumOff val="5000"/>
                  </a:schemeClr>
                </a:solidFill>
                <a:effectLst/>
                <a:latin typeface="+mn-lt"/>
                <a:ea typeface="+mn-ea"/>
                <a:cs typeface="+mn-cs"/>
              </a:defRPr>
            </a:lvl6pPr>
            <a:lvl7pPr marL="714375" indent="-271463" algn="l" defTabSz="444500" rtl="0" eaLnBrk="1" latinLnBrk="0" hangingPunct="1">
              <a:lnSpc>
                <a:spcPct val="95000"/>
              </a:lnSpc>
              <a:spcBef>
                <a:spcPts val="1200"/>
              </a:spcBef>
              <a:spcAft>
                <a:spcPts val="0"/>
              </a:spcAft>
              <a:buClr>
                <a:schemeClr val="bg2"/>
              </a:buClr>
              <a:buFont typeface="+mj-lt"/>
              <a:buAutoNum type="arabicPeriod"/>
              <a:defRPr sz="1300" kern="1200">
                <a:solidFill>
                  <a:schemeClr val="tx1"/>
                </a:solidFill>
                <a:latin typeface="+mn-lt"/>
                <a:ea typeface="+mn-ea"/>
                <a:cs typeface="+mn-cs"/>
              </a:defRPr>
            </a:lvl7pPr>
            <a:lvl8pPr marL="1076325" indent="-355600" algn="l" defTabSz="444500" rtl="0" eaLnBrk="1" latinLnBrk="0" hangingPunct="1">
              <a:lnSpc>
                <a:spcPct val="95000"/>
              </a:lnSpc>
              <a:spcBef>
                <a:spcPts val="800"/>
              </a:spcBef>
              <a:spcAft>
                <a:spcPts val="0"/>
              </a:spcAft>
              <a:buClr>
                <a:schemeClr val="tx2"/>
              </a:buClr>
              <a:buFontTx/>
              <a:buBlip>
                <a:blip r:embed="rId3"/>
              </a:buBlip>
              <a:defRPr sz="1300" kern="1200">
                <a:solidFill>
                  <a:schemeClr val="tx1"/>
                </a:solidFill>
                <a:latin typeface="+mn-lt"/>
                <a:ea typeface="+mn-ea"/>
                <a:cs typeface="+mn-cs"/>
              </a:defRPr>
            </a:lvl8pPr>
            <a:lvl9pPr marL="1343025" indent="-277813" algn="l" defTabSz="444500" rtl="0" eaLnBrk="1" latinLnBrk="0" hangingPunct="1">
              <a:lnSpc>
                <a:spcPct val="95000"/>
              </a:lnSpc>
              <a:spcBef>
                <a:spcPts val="0"/>
              </a:spcBef>
              <a:spcAft>
                <a:spcPts val="800"/>
              </a:spcAft>
              <a:buClr>
                <a:schemeClr val="bg2"/>
              </a:buClr>
              <a:buFontTx/>
              <a:buBlip>
                <a:blip r:embed="rId4"/>
              </a:buBlip>
              <a:defRPr sz="1300" kern="1200">
                <a:solidFill>
                  <a:schemeClr val="tx1"/>
                </a:solidFill>
                <a:latin typeface="+mn-lt"/>
                <a:ea typeface="+mn-ea"/>
                <a:cs typeface="+mn-cs"/>
              </a:defRPr>
            </a:lvl9pPr>
          </a:lstStyle>
          <a:p>
            <a:pPr marL="0" marR="0" lvl="0" indent="0" algn="l" defTabSz="444500" rtl="0" eaLnBrk="1" fontAlgn="auto" latinLnBrk="0" hangingPunct="1">
              <a:lnSpc>
                <a:spcPct val="95000"/>
              </a:lnSpc>
              <a:spcBef>
                <a:spcPts val="400"/>
              </a:spcBef>
              <a:spcAft>
                <a:spcPts val="0"/>
              </a:spcAft>
              <a:buClr>
                <a:srgbClr val="009EC2"/>
              </a:buClr>
              <a:buSzPct val="200000"/>
              <a:buFontTx/>
              <a:buNone/>
              <a:tabLst/>
              <a:defRPr/>
            </a:pPr>
            <a:r>
              <a:rPr kumimoji="0" lang="nl-NL" sz="3200" b="0" i="0" u="none" strike="noStrike" kern="1200" cap="none" spc="50" normalizeH="0" baseline="0" noProof="0" dirty="0">
                <a:ln w="9525">
                  <a:solidFill>
                    <a:srgbClr val="003F79"/>
                  </a:solidFill>
                  <a:miter lim="800000"/>
                </a:ln>
                <a:solidFill>
                  <a:srgbClr val="003F79"/>
                </a:solidFill>
                <a:effectLst/>
                <a:uLnTx/>
                <a:uFillTx/>
                <a:ea typeface="+mn-ea"/>
                <a:cs typeface="+mn-cs"/>
              </a:rPr>
              <a:t>Nationaliteitstoets per situatie ABCD</a:t>
            </a:r>
          </a:p>
        </p:txBody>
      </p:sp>
      <p:sp>
        <p:nvSpPr>
          <p:cNvPr id="5" name="Tijdelijke aanduiding voor tekst 11">
            <a:extLst>
              <a:ext uri="{FF2B5EF4-FFF2-40B4-BE49-F238E27FC236}">
                <a16:creationId xmlns:a16="http://schemas.microsoft.com/office/drawing/2014/main" id="{6B953A2E-6425-AF2C-566A-4A5571C063A3}"/>
              </a:ext>
            </a:extLst>
          </p:cNvPr>
          <p:cNvSpPr txBox="1">
            <a:spLocks/>
          </p:cNvSpPr>
          <p:nvPr/>
        </p:nvSpPr>
        <p:spPr>
          <a:xfrm>
            <a:off x="589281" y="1522173"/>
            <a:ext cx="11434638" cy="4704696"/>
          </a:xfrm>
          <a:prstGeom prst="rect">
            <a:avLst/>
          </a:prstGeom>
        </p:spPr>
        <p:txBody>
          <a:bodyPr vert="horz" lIns="0" tIns="0" rIns="0" bIns="0" rtlCol="0" anchor="t">
            <a:noAutofit/>
          </a:bodyPr>
          <a:lstStyle>
            <a:lvl1pPr marL="0" indent="0" algn="l" defTabSz="444500" rtl="0" eaLnBrk="1" latinLnBrk="0" hangingPunct="1">
              <a:lnSpc>
                <a:spcPct val="95000"/>
              </a:lnSpc>
              <a:spcBef>
                <a:spcPts val="400"/>
              </a:spcBef>
              <a:spcAft>
                <a:spcPts val="0"/>
              </a:spcAft>
              <a:buClr>
                <a:schemeClr val="accent1"/>
              </a:buClr>
              <a:buSzPct val="200000"/>
              <a:buFontTx/>
              <a:buNone/>
              <a:defRPr lang="nl-NL" sz="2400" b="0" kern="1200" spc="50" baseline="0">
                <a:ln w="9525">
                  <a:solidFill>
                    <a:schemeClr val="tx2"/>
                  </a:solidFill>
                  <a:miter lim="800000"/>
                </a:ln>
                <a:solidFill>
                  <a:schemeClr val="tx2"/>
                </a:solidFill>
                <a:effectLst/>
                <a:latin typeface="+mn-lt"/>
                <a:ea typeface="+mn-ea"/>
                <a:cs typeface="+mn-cs"/>
              </a:defRPr>
            </a:lvl1pPr>
            <a:lvl2pPr marL="0" indent="0" algn="l" defTabSz="444500" rtl="0" eaLnBrk="1" latinLnBrk="0" hangingPunct="1">
              <a:lnSpc>
                <a:spcPct val="95000"/>
              </a:lnSpc>
              <a:spcBef>
                <a:spcPts val="0"/>
              </a:spcBef>
              <a:spcAft>
                <a:spcPts val="1600"/>
              </a:spcAft>
              <a:buClr>
                <a:schemeClr val="accent2"/>
              </a:buClr>
              <a:buSzPct val="100000"/>
              <a:buFontTx/>
              <a:buNone/>
              <a:defRPr lang="nl-NL" sz="3200" b="0" kern="1200" spc="50" baseline="0" dirty="0">
                <a:ln w="9525">
                  <a:solidFill>
                    <a:schemeClr val="bg2"/>
                  </a:solidFill>
                  <a:miter lim="800000"/>
                </a:ln>
                <a:solidFill>
                  <a:schemeClr val="bg2"/>
                </a:solidFill>
                <a:latin typeface="+mn-lt"/>
                <a:ea typeface="+mn-ea"/>
                <a:cs typeface="+mn-cs"/>
              </a:defRPr>
            </a:lvl2pPr>
            <a:lvl3pPr marL="361950" indent="-361950" algn="l" defTabSz="444500" rtl="0" eaLnBrk="1" latinLnBrk="0" hangingPunct="1">
              <a:lnSpc>
                <a:spcPct val="95000"/>
              </a:lnSpc>
              <a:spcBef>
                <a:spcPts val="0"/>
              </a:spcBef>
              <a:spcAft>
                <a:spcPts val="800"/>
              </a:spcAft>
              <a:buClr>
                <a:schemeClr val="bg2"/>
              </a:buClr>
              <a:buSzPct val="200000"/>
              <a:buFont typeface="Arial" panose="020B0604020202020204" pitchFamily="34" charset="0"/>
              <a:buChar char="ן"/>
              <a:defRPr sz="1600" kern="1200">
                <a:solidFill>
                  <a:schemeClr val="tx1">
                    <a:lumMod val="95000"/>
                    <a:lumOff val="5000"/>
                  </a:schemeClr>
                </a:solidFill>
                <a:latin typeface="+mn-lt"/>
                <a:ea typeface="+mn-ea"/>
                <a:cs typeface="+mn-cs"/>
              </a:defRPr>
            </a:lvl3pPr>
            <a:lvl4pPr marL="731838" indent="-285750" algn="l" defTabSz="444500" rtl="0" eaLnBrk="1" latinLnBrk="0" hangingPunct="1">
              <a:lnSpc>
                <a:spcPct val="95000"/>
              </a:lnSpc>
              <a:spcBef>
                <a:spcPts val="600"/>
              </a:spcBef>
              <a:spcAft>
                <a:spcPts val="600"/>
              </a:spcAft>
              <a:buFontTx/>
              <a:buBlip>
                <a:blip r:embed="rId3"/>
              </a:buBlip>
              <a:defRPr sz="1300" b="0" kern="1200" spc="50" baseline="0">
                <a:ln w="12700">
                  <a:noFill/>
                  <a:miter lim="800000"/>
                </a:ln>
                <a:solidFill>
                  <a:schemeClr val="tx1">
                    <a:lumMod val="95000"/>
                    <a:lumOff val="5000"/>
                  </a:schemeClr>
                </a:solidFill>
                <a:effectLst/>
                <a:latin typeface="+mn-lt"/>
                <a:ea typeface="+mn-ea"/>
                <a:cs typeface="+mn-cs"/>
              </a:defRPr>
            </a:lvl4pPr>
            <a:lvl5pPr marL="1077913" indent="-361950" algn="l" defTabSz="444500" rtl="0" eaLnBrk="1" latinLnBrk="0" hangingPunct="1">
              <a:lnSpc>
                <a:spcPct val="95000"/>
              </a:lnSpc>
              <a:spcBef>
                <a:spcPts val="0"/>
              </a:spcBef>
              <a:spcAft>
                <a:spcPts val="600"/>
              </a:spcAft>
              <a:buFontTx/>
              <a:buBlip>
                <a:blip r:embed="rId4"/>
              </a:buBlip>
              <a:defRPr lang="nl-NL" sz="1300" b="0" kern="1200" spc="50" baseline="0" dirty="0">
                <a:ln w="12700">
                  <a:noFill/>
                  <a:miter lim="800000"/>
                </a:ln>
                <a:solidFill>
                  <a:schemeClr val="tx1">
                    <a:lumMod val="95000"/>
                    <a:lumOff val="5000"/>
                  </a:schemeClr>
                </a:solidFill>
                <a:effectLst/>
                <a:latin typeface="+mn-lt"/>
                <a:ea typeface="+mn-ea"/>
                <a:cs typeface="+mn-cs"/>
              </a:defRPr>
            </a:lvl5pPr>
            <a:lvl6pPr marL="449263" indent="0" algn="l" defTabSz="444500" rtl="0" eaLnBrk="1" latinLnBrk="0" hangingPunct="1">
              <a:lnSpc>
                <a:spcPct val="95000"/>
              </a:lnSpc>
              <a:spcBef>
                <a:spcPts val="0"/>
              </a:spcBef>
              <a:spcAft>
                <a:spcPts val="1600"/>
              </a:spcAft>
              <a:buFont typeface="Arial" panose="020B0604020202020204" pitchFamily="34" charset="0"/>
              <a:buNone/>
              <a:defRPr lang="nl-NL" sz="1300" b="0" kern="1200" spc="50" baseline="0" dirty="0">
                <a:ln w="12700">
                  <a:noFill/>
                  <a:miter lim="800000"/>
                </a:ln>
                <a:solidFill>
                  <a:schemeClr val="tx1">
                    <a:lumMod val="95000"/>
                    <a:lumOff val="5000"/>
                  </a:schemeClr>
                </a:solidFill>
                <a:effectLst/>
                <a:latin typeface="+mn-lt"/>
                <a:ea typeface="+mn-ea"/>
                <a:cs typeface="+mn-cs"/>
              </a:defRPr>
            </a:lvl6pPr>
            <a:lvl7pPr marL="714375" indent="-271463" algn="l" defTabSz="444500" rtl="0" eaLnBrk="1" latinLnBrk="0" hangingPunct="1">
              <a:lnSpc>
                <a:spcPct val="95000"/>
              </a:lnSpc>
              <a:spcBef>
                <a:spcPts val="1200"/>
              </a:spcBef>
              <a:spcAft>
                <a:spcPts val="0"/>
              </a:spcAft>
              <a:buClr>
                <a:schemeClr val="bg2"/>
              </a:buClr>
              <a:buFont typeface="+mj-lt"/>
              <a:buAutoNum type="arabicPeriod"/>
              <a:defRPr sz="1300" kern="1200">
                <a:solidFill>
                  <a:schemeClr val="tx1"/>
                </a:solidFill>
                <a:latin typeface="+mn-lt"/>
                <a:ea typeface="+mn-ea"/>
                <a:cs typeface="+mn-cs"/>
              </a:defRPr>
            </a:lvl7pPr>
            <a:lvl8pPr marL="1076325" indent="-355600" algn="l" defTabSz="444500" rtl="0" eaLnBrk="1" latinLnBrk="0" hangingPunct="1">
              <a:lnSpc>
                <a:spcPct val="95000"/>
              </a:lnSpc>
              <a:spcBef>
                <a:spcPts val="800"/>
              </a:spcBef>
              <a:spcAft>
                <a:spcPts val="0"/>
              </a:spcAft>
              <a:buClr>
                <a:schemeClr val="tx2"/>
              </a:buClr>
              <a:buFontTx/>
              <a:buBlip>
                <a:blip r:embed="rId3"/>
              </a:buBlip>
              <a:defRPr sz="1300" kern="1200">
                <a:solidFill>
                  <a:schemeClr val="tx1"/>
                </a:solidFill>
                <a:latin typeface="+mn-lt"/>
                <a:ea typeface="+mn-ea"/>
                <a:cs typeface="+mn-cs"/>
              </a:defRPr>
            </a:lvl8pPr>
            <a:lvl9pPr marL="1343025" indent="-277813" algn="l" defTabSz="444500" rtl="0" eaLnBrk="1" latinLnBrk="0" hangingPunct="1">
              <a:lnSpc>
                <a:spcPct val="95000"/>
              </a:lnSpc>
              <a:spcBef>
                <a:spcPts val="0"/>
              </a:spcBef>
              <a:spcAft>
                <a:spcPts val="800"/>
              </a:spcAft>
              <a:buClr>
                <a:schemeClr val="bg2"/>
              </a:buClr>
              <a:buFontTx/>
              <a:buBlip>
                <a:blip r:embed="rId4"/>
              </a:buBlip>
              <a:defRPr sz="1300" kern="1200">
                <a:solidFill>
                  <a:schemeClr val="tx1"/>
                </a:solidFill>
                <a:latin typeface="+mn-lt"/>
                <a:ea typeface="+mn-ea"/>
                <a:cs typeface="+mn-cs"/>
              </a:defRPr>
            </a:lvl9pPr>
          </a:lstStyle>
          <a:p>
            <a:pPr marR="0" lvl="0" algn="l" defTabSz="444500" rtl="0" eaLnBrk="1" fontAlgn="auto" latinLnBrk="0" hangingPunct="1">
              <a:lnSpc>
                <a:spcPct val="95000"/>
              </a:lnSpc>
              <a:spcBef>
                <a:spcPts val="400"/>
              </a:spcBef>
              <a:spcAft>
                <a:spcPts val="0"/>
              </a:spcAft>
              <a:buClr>
                <a:srgbClr val="009EC2"/>
              </a:buClr>
              <a:buSzPct val="200000"/>
              <a:tabLst/>
              <a:defRPr/>
            </a:pPr>
            <a:endParaRPr kumimoji="0" lang="nl-NL" sz="2300" b="0" i="0" u="none" strike="noStrike" kern="1200" cap="none" spc="50" normalizeH="0" baseline="0" noProof="0">
              <a:ln w="9525">
                <a:solidFill>
                  <a:srgbClr val="003F79"/>
                </a:solidFill>
                <a:miter lim="800000"/>
              </a:ln>
              <a:solidFill>
                <a:srgbClr val="003F79"/>
              </a:solidFill>
              <a:effectLst/>
              <a:uLnTx/>
              <a:uFillTx/>
              <a:latin typeface="Arial" panose="020B0604020202020204"/>
              <a:ea typeface="+mn-ea"/>
              <a:cs typeface="+mn-cs"/>
            </a:endParaRPr>
          </a:p>
          <a:p>
            <a:pPr marL="342900" marR="0" lvl="0" indent="-342900" algn="l" defTabSz="444500" rtl="0" eaLnBrk="1" fontAlgn="auto" latinLnBrk="0" hangingPunct="1">
              <a:lnSpc>
                <a:spcPct val="95000"/>
              </a:lnSpc>
              <a:spcBef>
                <a:spcPts val="400"/>
              </a:spcBef>
              <a:spcAft>
                <a:spcPts val="0"/>
              </a:spcAft>
              <a:buClr>
                <a:srgbClr val="009EC2"/>
              </a:buClr>
              <a:buSzPct val="200000"/>
              <a:buFont typeface="Arial" panose="020B0604020202020204" pitchFamily="34" charset="0"/>
              <a:buChar char="•"/>
              <a:tabLst/>
              <a:defRPr/>
            </a:pPr>
            <a:endParaRPr kumimoji="0" lang="nl-NL" sz="2300" b="1" i="0" u="none" strike="noStrike" kern="1200" cap="none" spc="50" normalizeH="0" baseline="0" noProof="0">
              <a:ln w="9525">
                <a:solidFill>
                  <a:srgbClr val="003F79"/>
                </a:solidFill>
                <a:miter lim="800000"/>
              </a:ln>
              <a:solidFill>
                <a:srgbClr val="003F79"/>
              </a:solidFill>
              <a:effectLst/>
              <a:uLnTx/>
              <a:uFillTx/>
              <a:latin typeface="Arial" panose="020B0604020202020204"/>
              <a:ea typeface="+mn-ea"/>
              <a:cs typeface="+mn-cs"/>
            </a:endParaRPr>
          </a:p>
          <a:p>
            <a:pPr marL="342900" marR="0" lvl="0" indent="-342900" algn="l" defTabSz="444500" rtl="0" eaLnBrk="1" fontAlgn="auto" latinLnBrk="0" hangingPunct="1">
              <a:lnSpc>
                <a:spcPct val="95000"/>
              </a:lnSpc>
              <a:spcBef>
                <a:spcPts val="400"/>
              </a:spcBef>
              <a:spcAft>
                <a:spcPts val="0"/>
              </a:spcAft>
              <a:buClr>
                <a:srgbClr val="009EC2"/>
              </a:buClr>
              <a:buSzPct val="200000"/>
              <a:buFont typeface="Arial" panose="020B0604020202020204" pitchFamily="34" charset="0"/>
              <a:buChar char="•"/>
              <a:tabLst/>
              <a:defRPr/>
            </a:pPr>
            <a:endParaRPr kumimoji="0" lang="nl-NL" sz="2300" b="0" i="0" u="none" strike="noStrike" kern="1200" cap="none" spc="50" normalizeH="0" baseline="0" noProof="0">
              <a:ln w="9525">
                <a:solidFill>
                  <a:srgbClr val="003F79"/>
                </a:solidFill>
                <a:miter lim="800000"/>
              </a:ln>
              <a:solidFill>
                <a:srgbClr val="003F79"/>
              </a:solidFill>
              <a:effectLst/>
              <a:uLnTx/>
              <a:uFillTx/>
              <a:latin typeface="Arial" panose="020B0604020202020204"/>
              <a:ea typeface="+mn-ea"/>
              <a:cs typeface="+mn-cs"/>
            </a:endParaRPr>
          </a:p>
        </p:txBody>
      </p:sp>
      <p:pic>
        <p:nvPicPr>
          <p:cNvPr id="7" name="Picture 2" descr="LCG maakt organisaties klaar voor de toekomst | LCG">
            <a:extLst>
              <a:ext uri="{FF2B5EF4-FFF2-40B4-BE49-F238E27FC236}">
                <a16:creationId xmlns:a16="http://schemas.microsoft.com/office/drawing/2014/main" id="{878F0FF4-3A90-890B-9B22-EB47AADCE65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71234" y="12357"/>
            <a:ext cx="1481652" cy="987768"/>
          </a:xfrm>
          <a:prstGeom prst="rect">
            <a:avLst/>
          </a:prstGeom>
          <a:noFill/>
          <a:extLst>
            <a:ext uri="{909E8E84-426E-40DD-AFC4-6F175D3DCCD1}">
              <a14:hiddenFill xmlns:a14="http://schemas.microsoft.com/office/drawing/2010/main">
                <a:solidFill>
                  <a:srgbClr val="FFFFFF"/>
                </a:solidFill>
              </a14:hiddenFill>
            </a:ext>
          </a:extLst>
        </p:spPr>
      </p:pic>
      <p:sp>
        <p:nvSpPr>
          <p:cNvPr id="3" name="Tekstvak 2">
            <a:extLst>
              <a:ext uri="{FF2B5EF4-FFF2-40B4-BE49-F238E27FC236}">
                <a16:creationId xmlns:a16="http://schemas.microsoft.com/office/drawing/2014/main" id="{562481FA-7D3D-F491-4D15-04DDAA0BF565}"/>
              </a:ext>
            </a:extLst>
          </p:cNvPr>
          <p:cNvSpPr txBox="1"/>
          <p:nvPr/>
        </p:nvSpPr>
        <p:spPr>
          <a:xfrm>
            <a:off x="349057" y="1977212"/>
            <a:ext cx="6750309" cy="4524315"/>
          </a:xfrm>
          <a:prstGeom prst="rect">
            <a:avLst/>
          </a:prstGeom>
          <a:noFill/>
        </p:spPr>
        <p:txBody>
          <a:bodyPr wrap="square">
            <a:spAutoFit/>
          </a:bodyPr>
          <a:lstStyle/>
          <a:p>
            <a:r>
              <a:rPr lang="nl-NL" kern="100" dirty="0">
                <a:effectLst/>
                <a:ea typeface="Aptos" panose="020B0004020202020204" pitchFamily="34" charset="0"/>
                <a:cs typeface="Times New Roman" panose="02020603050405020304" pitchFamily="18" charset="0"/>
              </a:rPr>
              <a:t>Checklist opgaaf / bewijsstukken</a:t>
            </a:r>
          </a:p>
          <a:p>
            <a:r>
              <a:rPr lang="nl-NL" kern="100" dirty="0">
                <a:effectLst/>
                <a:ea typeface="Aptos" panose="020B0004020202020204" pitchFamily="34" charset="0"/>
                <a:cs typeface="Times New Roman" panose="02020603050405020304" pitchFamily="18" charset="0"/>
              </a:rPr>
              <a:t>(</a:t>
            </a:r>
            <a:r>
              <a:rPr lang="nl-NL" b="1" kern="100" dirty="0">
                <a:effectLst/>
                <a:ea typeface="Aptos" panose="020B0004020202020204" pitchFamily="34" charset="0"/>
                <a:cs typeface="Times New Roman" panose="02020603050405020304" pitchFamily="18" charset="0"/>
              </a:rPr>
              <a:t>art. 13a Regeling teboekgestelde schepen 1994</a:t>
            </a:r>
            <a:r>
              <a:rPr lang="nl-NL" kern="100" dirty="0">
                <a:effectLst/>
                <a:ea typeface="Aptos" panose="020B0004020202020204" pitchFamily="34" charset="0"/>
                <a:cs typeface="Times New Roman" panose="02020603050405020304" pitchFamily="18" charset="0"/>
              </a:rPr>
              <a:t>) </a:t>
            </a:r>
          </a:p>
          <a:p>
            <a:r>
              <a:rPr lang="nl-NL" b="1" kern="100" dirty="0">
                <a:effectLst/>
                <a:ea typeface="Aptos" panose="020B0004020202020204" pitchFamily="34" charset="0"/>
                <a:cs typeface="Times New Roman" panose="02020603050405020304" pitchFamily="18" charset="0"/>
              </a:rPr>
              <a:t> </a:t>
            </a:r>
            <a:endParaRPr lang="nl-NL" kern="100" dirty="0">
              <a:effectLst/>
              <a:ea typeface="Aptos" panose="020B0004020202020204" pitchFamily="34" charset="0"/>
              <a:cs typeface="Times New Roman" panose="02020603050405020304" pitchFamily="18" charset="0"/>
            </a:endParaRPr>
          </a:p>
          <a:p>
            <a:r>
              <a:rPr lang="nl-NL" b="1" kern="100" dirty="0">
                <a:effectLst/>
                <a:ea typeface="Aptos" panose="020B0004020202020204" pitchFamily="34" charset="0"/>
                <a:cs typeface="Times New Roman" panose="02020603050405020304" pitchFamily="18" charset="0"/>
              </a:rPr>
              <a:t>of tijdelijk </a:t>
            </a:r>
            <a:r>
              <a:rPr lang="nl-NL" b="1" u="sng" kern="100" dirty="0">
                <a:effectLst/>
                <a:ea typeface="Aptos" panose="020B0004020202020204" pitchFamily="34" charset="0"/>
                <a:cs typeface="Times New Roman" panose="02020603050405020304" pitchFamily="18" charset="0"/>
              </a:rPr>
              <a:t>t.b.v. teboekstelling</a:t>
            </a:r>
            <a:r>
              <a:rPr lang="nl-NL" kern="100" dirty="0">
                <a:effectLst/>
                <a:ea typeface="Aptos" panose="020B0004020202020204" pitchFamily="34" charset="0"/>
                <a:cs typeface="Times New Roman" panose="02020603050405020304" pitchFamily="18" charset="0"/>
              </a:rPr>
              <a:t>: geldige NAS ontvangen van ILT en geldig bewijs van in eigendom binnen 4 weken na afgifte NAS door ILT</a:t>
            </a:r>
          </a:p>
          <a:p>
            <a:r>
              <a:rPr lang="nl-NL" kern="100" dirty="0">
                <a:effectLst/>
                <a:ea typeface="Aptos" panose="020B0004020202020204" pitchFamily="34" charset="0"/>
                <a:cs typeface="Times New Roman" panose="02020603050405020304" pitchFamily="18" charset="0"/>
              </a:rPr>
              <a:t> </a:t>
            </a:r>
          </a:p>
          <a:p>
            <a:pPr marL="285750" lvl="0" indent="-285750">
              <a:buFont typeface="Arial" panose="020B0604020202020204" pitchFamily="34" charset="0"/>
              <a:buChar char="•"/>
              <a:tabLst>
                <a:tab pos="457200" algn="l"/>
              </a:tabLst>
            </a:pPr>
            <a:r>
              <a:rPr lang="nl-NL" kern="100" dirty="0">
                <a:effectLst/>
                <a:ea typeface="Aptos" panose="020B0004020202020204" pitchFamily="34" charset="0"/>
                <a:cs typeface="Times New Roman" panose="02020603050405020304" pitchFamily="18" charset="0"/>
              </a:rPr>
              <a:t>Opgave eigenaar / aanvrager:</a:t>
            </a:r>
            <a:br>
              <a:rPr lang="nl-NL" kern="100" dirty="0">
                <a:effectLst/>
                <a:ea typeface="Aptos" panose="020B0004020202020204" pitchFamily="34" charset="0"/>
                <a:cs typeface="Times New Roman" panose="02020603050405020304" pitchFamily="18" charset="0"/>
              </a:rPr>
            </a:br>
            <a:r>
              <a:rPr lang="nl-NL" kern="100" dirty="0">
                <a:effectLst/>
                <a:ea typeface="Aptos" panose="020B0004020202020204" pitchFamily="34" charset="0"/>
                <a:cs typeface="Times New Roman" panose="02020603050405020304" pitchFamily="18" charset="0"/>
              </a:rPr>
              <a:t>Veel gegevens worden uitgevraagd via aanvraagformulier</a:t>
            </a:r>
          </a:p>
          <a:p>
            <a:pPr marL="285750" lvl="0" indent="-285750">
              <a:buFont typeface="Arial" panose="020B0604020202020204" pitchFamily="34" charset="0"/>
              <a:buChar char="•"/>
              <a:tabLst>
                <a:tab pos="457200" algn="l"/>
              </a:tabLst>
            </a:pPr>
            <a:r>
              <a:rPr lang="nl-NL" kern="100" dirty="0">
                <a:effectLst/>
                <a:ea typeface="Aptos" panose="020B0004020202020204" pitchFamily="34" charset="0"/>
                <a:cs typeface="Times New Roman" panose="02020603050405020304" pitchFamily="18" charset="0"/>
              </a:rPr>
              <a:t>Bewijs van aanmelding ILT (NSI nummer!)</a:t>
            </a:r>
          </a:p>
          <a:p>
            <a:pPr marL="285750" lvl="0" indent="-285750">
              <a:buFont typeface="Arial" panose="020B0604020202020204" pitchFamily="34" charset="0"/>
              <a:buChar char="•"/>
              <a:tabLst>
                <a:tab pos="457200" algn="l"/>
              </a:tabLst>
            </a:pPr>
            <a:r>
              <a:rPr lang="nl-NL" kern="100" dirty="0">
                <a:effectLst/>
                <a:ea typeface="Aptos" panose="020B0004020202020204" pitchFamily="34" charset="0"/>
                <a:cs typeface="Times New Roman" panose="02020603050405020304" pitchFamily="18" charset="0"/>
              </a:rPr>
              <a:t>Vaststellen identiteit: aan balie of gewaarmerkt kopie ID</a:t>
            </a:r>
            <a:br>
              <a:rPr lang="nl-NL" kern="100" dirty="0">
                <a:effectLst/>
                <a:ea typeface="Aptos" panose="020B0004020202020204" pitchFamily="34" charset="0"/>
                <a:cs typeface="Times New Roman" panose="02020603050405020304" pitchFamily="18" charset="0"/>
              </a:rPr>
            </a:br>
            <a:r>
              <a:rPr lang="nl-NL" kern="100" dirty="0">
                <a:effectLst/>
                <a:ea typeface="Aptos" panose="020B0004020202020204" pitchFamily="34" charset="0"/>
                <a:cs typeface="Times New Roman" panose="02020603050405020304" pitchFamily="18" charset="0"/>
              </a:rPr>
              <a:t>of uittreksel KVK</a:t>
            </a:r>
          </a:p>
          <a:p>
            <a:pPr marL="285750" lvl="0" indent="-285750">
              <a:buFont typeface="Arial" panose="020B0604020202020204" pitchFamily="34" charset="0"/>
              <a:buChar char="•"/>
              <a:tabLst>
                <a:tab pos="457200" algn="l"/>
              </a:tabLst>
            </a:pPr>
            <a:r>
              <a:rPr lang="nl-NL" kern="100" dirty="0">
                <a:effectLst/>
                <a:ea typeface="Aptos" panose="020B0004020202020204" pitchFamily="34" charset="0"/>
                <a:cs typeface="Times New Roman" panose="02020603050405020304" pitchFamily="18" charset="0"/>
              </a:rPr>
              <a:t>Afschrift notaris (vennootschapscontract, statuten)</a:t>
            </a:r>
            <a:endParaRPr lang="nl-NL" strike="sngStrike" kern="100" dirty="0">
              <a:solidFill>
                <a:srgbClr val="FF0000"/>
              </a:solidFill>
              <a:effectLst/>
              <a:ea typeface="Aptos" panose="020B0004020202020204" pitchFamily="34" charset="0"/>
              <a:cs typeface="Times New Roman" panose="02020603050405020304" pitchFamily="18" charset="0"/>
            </a:endParaRPr>
          </a:p>
          <a:p>
            <a:pPr marL="285750" lvl="0" indent="-285750">
              <a:buFont typeface="Arial" panose="020B0604020202020204" pitchFamily="34" charset="0"/>
              <a:buChar char="•"/>
              <a:tabLst>
                <a:tab pos="457200" algn="l"/>
              </a:tabLst>
            </a:pPr>
            <a:r>
              <a:rPr lang="nl-NL" kern="100" dirty="0">
                <a:effectLst/>
                <a:ea typeface="Aptos" panose="020B0004020202020204" pitchFamily="34" charset="0"/>
                <a:cs typeface="Times New Roman" panose="02020603050405020304" pitchFamily="18" charset="0"/>
              </a:rPr>
              <a:t>Meetbrief (klassenbureau) </a:t>
            </a:r>
            <a:r>
              <a:rPr lang="nl-NL" sz="1400" b="1" kern="100" dirty="0">
                <a:effectLst/>
                <a:ea typeface="Aptos" panose="020B0004020202020204" pitchFamily="34" charset="0"/>
                <a:cs typeface="Times New Roman" panose="02020603050405020304" pitchFamily="18" charset="0"/>
              </a:rPr>
              <a:t>bij pleziervaart met romplengte 24m of meer</a:t>
            </a:r>
            <a:endParaRPr lang="nl-NL" b="1" kern="100" dirty="0">
              <a:effectLst/>
              <a:ea typeface="Aptos" panose="020B0004020202020204" pitchFamily="34" charset="0"/>
              <a:cs typeface="Times New Roman" panose="02020603050405020304" pitchFamily="18" charset="0"/>
            </a:endParaRPr>
          </a:p>
          <a:p>
            <a:pPr marL="285750" lvl="0" indent="-285750">
              <a:buFont typeface="Arial" panose="020B0604020202020204" pitchFamily="34" charset="0"/>
              <a:buChar char="•"/>
              <a:tabLst>
                <a:tab pos="457200" algn="l"/>
              </a:tabLst>
            </a:pPr>
            <a:r>
              <a:rPr lang="nl-NL" kern="100" dirty="0">
                <a:effectLst/>
                <a:ea typeface="Aptos" panose="020B0004020202020204" pitchFamily="34" charset="0"/>
                <a:cs typeface="Times New Roman" panose="02020603050405020304" pitchFamily="18" charset="0"/>
              </a:rPr>
              <a:t>Bewijsstuk eigendom (koopovereenkomst, koopbrief werf, bijlbrief, uitgewerkt zijn </a:t>
            </a:r>
            <a:r>
              <a:rPr lang="nl-NL" kern="100" dirty="0" err="1">
                <a:effectLst/>
                <a:ea typeface="Aptos" panose="020B0004020202020204" pitchFamily="34" charset="0"/>
                <a:cs typeface="Times New Roman" panose="02020603050405020304" pitchFamily="18" charset="0"/>
              </a:rPr>
              <a:t>evb</a:t>
            </a:r>
            <a:r>
              <a:rPr lang="nl-NL" kern="100" dirty="0">
                <a:effectLst/>
                <a:ea typeface="Aptos" panose="020B0004020202020204" pitchFamily="34" charset="0"/>
                <a:cs typeface="Times New Roman" panose="02020603050405020304" pitchFamily="18" charset="0"/>
              </a:rPr>
              <a:t>): </a:t>
            </a:r>
            <a:r>
              <a:rPr lang="nl-NL" b="1" kern="100" dirty="0">
                <a:effectLst/>
                <a:ea typeface="Aptos" panose="020B0004020202020204" pitchFamily="34" charset="0"/>
                <a:cs typeface="Times New Roman" panose="02020603050405020304" pitchFamily="18" charset="0"/>
              </a:rPr>
              <a:t>Origineel!</a:t>
            </a:r>
            <a:endParaRPr lang="nl-NL" kern="100" dirty="0">
              <a:effectLst/>
              <a:ea typeface="Aptos" panose="020B0004020202020204" pitchFamily="34" charset="0"/>
              <a:cs typeface="Times New Roman" panose="02020603050405020304" pitchFamily="18" charset="0"/>
            </a:endParaRPr>
          </a:p>
          <a:p>
            <a:pPr marL="285750" lvl="0" indent="-285750">
              <a:buFont typeface="Arial" panose="020B0604020202020204" pitchFamily="34" charset="0"/>
              <a:buChar char="•"/>
              <a:tabLst>
                <a:tab pos="457200" algn="l"/>
              </a:tabLst>
            </a:pPr>
            <a:r>
              <a:rPr lang="nl-NL" kern="100" dirty="0">
                <a:effectLst/>
                <a:ea typeface="Aptos" panose="020B0004020202020204" pitchFamily="34" charset="0"/>
                <a:cs typeface="Times New Roman" panose="02020603050405020304" pitchFamily="18" charset="0"/>
              </a:rPr>
              <a:t>Bereikbaarheidsgegevens eigenaar</a:t>
            </a:r>
          </a:p>
        </p:txBody>
      </p:sp>
      <p:grpSp>
        <p:nvGrpSpPr>
          <p:cNvPr id="2" name="Groep 1">
            <a:extLst>
              <a:ext uri="{FF2B5EF4-FFF2-40B4-BE49-F238E27FC236}">
                <a16:creationId xmlns:a16="http://schemas.microsoft.com/office/drawing/2014/main" id="{9AB3AF97-F725-68C9-D61E-5D9C6599D3D8}"/>
              </a:ext>
            </a:extLst>
          </p:cNvPr>
          <p:cNvGrpSpPr/>
          <p:nvPr/>
        </p:nvGrpSpPr>
        <p:grpSpPr>
          <a:xfrm>
            <a:off x="9624669" y="365125"/>
            <a:ext cx="1885293" cy="430887"/>
            <a:chOff x="3315309" y="3696722"/>
            <a:chExt cx="1885293" cy="430887"/>
          </a:xfrm>
        </p:grpSpPr>
        <p:sp>
          <p:nvSpPr>
            <p:cNvPr id="8" name="Tekstvak 7">
              <a:extLst>
                <a:ext uri="{FF2B5EF4-FFF2-40B4-BE49-F238E27FC236}">
                  <a16:creationId xmlns:a16="http://schemas.microsoft.com/office/drawing/2014/main" id="{83E3CB2E-EC3C-6BB2-2841-26AA080C9D35}"/>
                </a:ext>
              </a:extLst>
            </p:cNvPr>
            <p:cNvSpPr txBox="1"/>
            <p:nvPr/>
          </p:nvSpPr>
          <p:spPr>
            <a:xfrm>
              <a:off x="3315309" y="3696722"/>
              <a:ext cx="1885293" cy="430887"/>
            </a:xfrm>
            <a:prstGeom prst="rect">
              <a:avLst/>
            </a:prstGeom>
            <a:noFill/>
            <a:ln w="12700">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err="1">
                  <a:ln>
                    <a:noFill/>
                  </a:ln>
                  <a:solidFill>
                    <a:prstClr val="black"/>
                  </a:solidFill>
                  <a:effectLst/>
                  <a:uLnTx/>
                  <a:uFillTx/>
                  <a:latin typeface="Calibri" panose="020F0502020204030204"/>
                  <a:ea typeface="+mn-ea"/>
                  <a:cs typeface="+mn-cs"/>
                </a:rPr>
                <a:t>Processtap</a:t>
              </a:r>
              <a:r>
                <a:rPr kumimoji="0" lang="en-US" sz="1400" b="0" i="0" u="none" strike="noStrike" kern="1200" cap="none" spc="0" normalizeH="0" baseline="0" noProof="0">
                  <a:ln>
                    <a:noFill/>
                  </a:ln>
                  <a:solidFill>
                    <a:prstClr val="black"/>
                  </a:solidFill>
                  <a:effectLst/>
                  <a:uLnTx/>
                  <a:uFillTx/>
                  <a:latin typeface="Calibri" panose="020F0502020204030204"/>
                  <a:ea typeface="+mn-ea"/>
                  <a:cs typeface="+mn-cs"/>
                </a:rPr>
                <a:t> 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err="1">
                  <a:ln>
                    <a:noFill/>
                  </a:ln>
                  <a:solidFill>
                    <a:prstClr val="black"/>
                  </a:solidFill>
                  <a:effectLst/>
                  <a:uLnTx/>
                  <a:uFillTx/>
                  <a:latin typeface="Calibri" panose="020F0502020204030204"/>
                  <a:ea typeface="+mn-ea"/>
                  <a:cs typeface="+mn-cs"/>
                </a:rPr>
                <a:t>Nationaliteitstoets</a:t>
              </a:r>
              <a:endParaRPr kumimoji="0" lang="nl-NL"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9" name="Picture 4" descr="LCG maakt organisaties klaar voor de toekomst | LCG">
              <a:extLst>
                <a:ext uri="{FF2B5EF4-FFF2-40B4-BE49-F238E27FC236}">
                  <a16:creationId xmlns:a16="http://schemas.microsoft.com/office/drawing/2014/main" id="{75650564-CC74-8471-00FF-D4F3AC70A1B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30536" y="3714282"/>
              <a:ext cx="598664" cy="399109"/>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7549582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9816C3-A245-A803-3429-ED6A7FE7AE39}"/>
            </a:ext>
          </a:extLst>
        </p:cNvPr>
        <p:cNvGrpSpPr/>
        <p:nvPr/>
      </p:nvGrpSpPr>
      <p:grpSpPr>
        <a:xfrm>
          <a:off x="0" y="0"/>
          <a:ext cx="0" cy="0"/>
          <a:chOff x="0" y="0"/>
          <a:chExt cx="0" cy="0"/>
        </a:xfrm>
      </p:grpSpPr>
      <p:sp>
        <p:nvSpPr>
          <p:cNvPr id="16" name="Rechthoek 15">
            <a:extLst>
              <a:ext uri="{FF2B5EF4-FFF2-40B4-BE49-F238E27FC236}">
                <a16:creationId xmlns:a16="http://schemas.microsoft.com/office/drawing/2014/main" id="{D0BB554D-49D4-7D99-26EC-F0426196E141}"/>
              </a:ext>
            </a:extLst>
          </p:cNvPr>
          <p:cNvSpPr/>
          <p:nvPr/>
        </p:nvSpPr>
        <p:spPr>
          <a:xfrm>
            <a:off x="0" y="0"/>
            <a:ext cx="12192000" cy="6858000"/>
          </a:xfrm>
          <a:prstGeom prst="rect">
            <a:avLst/>
          </a:prstGeom>
          <a:solidFill>
            <a:srgbClr val="DA0000"/>
          </a:solidFill>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nl-NL"/>
          </a:p>
        </p:txBody>
      </p:sp>
      <p:pic>
        <p:nvPicPr>
          <p:cNvPr id="23" name="Afbeelding 22" descr="Gratis Enregistrement Foto's en Illustraties">
            <a:extLst>
              <a:ext uri="{FF2B5EF4-FFF2-40B4-BE49-F238E27FC236}">
                <a16:creationId xmlns:a16="http://schemas.microsoft.com/office/drawing/2014/main" id="{55D021F3-9572-88FA-4FF9-E9B40BA8406F}"/>
              </a:ext>
            </a:extLst>
          </p:cNvPr>
          <p:cNvPicPr>
            <a:picLocks noChangeAspect="1"/>
          </p:cNvPicPr>
          <p:nvPr/>
        </p:nvPicPr>
        <p:blipFill rotWithShape="1">
          <a:blip r:embed="rId2">
            <a:alphaModFix amt="50000"/>
            <a:extLst>
              <a:ext uri="{28A0092B-C50C-407E-A947-70E740481C1C}">
                <a14:useLocalDpi xmlns:a14="http://schemas.microsoft.com/office/drawing/2010/main" val="0"/>
              </a:ext>
            </a:extLst>
          </a:blip>
          <a:srcRect/>
          <a:stretch/>
        </p:blipFill>
        <p:spPr bwMode="auto">
          <a:xfrm>
            <a:off x="20" y="1"/>
            <a:ext cx="12191980" cy="6857999"/>
          </a:xfrm>
          <a:prstGeom prst="rect">
            <a:avLst/>
          </a:prstGeom>
          <a:noFill/>
        </p:spPr>
      </p:pic>
      <p:sp>
        <p:nvSpPr>
          <p:cNvPr id="2" name="Titel 1">
            <a:extLst>
              <a:ext uri="{FF2B5EF4-FFF2-40B4-BE49-F238E27FC236}">
                <a16:creationId xmlns:a16="http://schemas.microsoft.com/office/drawing/2014/main" id="{11030BD1-9BAC-1900-3698-D51FBCBE8A64}"/>
              </a:ext>
            </a:extLst>
          </p:cNvPr>
          <p:cNvSpPr>
            <a:spLocks noGrp="1"/>
          </p:cNvSpPr>
          <p:nvPr>
            <p:ph type="title" idx="4294967295"/>
          </p:nvPr>
        </p:nvSpPr>
        <p:spPr>
          <a:xfrm>
            <a:off x="333103" y="2395082"/>
            <a:ext cx="10925175" cy="4024313"/>
          </a:xfrm>
        </p:spPr>
        <p:txBody>
          <a:bodyPr>
            <a:normAutofit fontScale="90000"/>
          </a:bodyPr>
          <a:lstStyle/>
          <a:p>
            <a:pPr algn="ctr"/>
            <a:br>
              <a:rPr lang="en-US" dirty="0"/>
            </a:br>
            <a:br>
              <a:rPr lang="en-US" dirty="0"/>
            </a:br>
            <a:r>
              <a:rPr lang="en-US" sz="4800" dirty="0">
                <a:solidFill>
                  <a:srgbClr val="FFFFFF"/>
                </a:solidFill>
                <a:latin typeface="Verdana"/>
                <a:ea typeface="Verdana"/>
              </a:rPr>
              <a:t>Proces </a:t>
            </a:r>
            <a:r>
              <a:rPr lang="en-US" sz="4800" dirty="0" err="1">
                <a:solidFill>
                  <a:srgbClr val="FFFFFF"/>
                </a:solidFill>
                <a:latin typeface="Verdana"/>
                <a:ea typeface="Verdana"/>
              </a:rPr>
              <a:t>Kadaster</a:t>
            </a:r>
            <a:br>
              <a:rPr lang="en-US" sz="4800" dirty="0">
                <a:latin typeface="Verdana" panose="020B0604030504040204" pitchFamily="34" charset="0"/>
                <a:ea typeface="Verdana" panose="020B0604030504040204" pitchFamily="34" charset="0"/>
              </a:rPr>
            </a:br>
            <a:r>
              <a:rPr lang="en-US" sz="3600" dirty="0" err="1">
                <a:solidFill>
                  <a:srgbClr val="FFFFFF"/>
                </a:solidFill>
                <a:latin typeface="Verdana"/>
                <a:ea typeface="Verdana"/>
              </a:rPr>
              <a:t>Teboekstelling</a:t>
            </a:r>
            <a:r>
              <a:rPr lang="en-US" sz="3600" dirty="0">
                <a:solidFill>
                  <a:srgbClr val="FFFFFF"/>
                </a:solidFill>
                <a:latin typeface="Verdana"/>
                <a:ea typeface="Verdana"/>
              </a:rPr>
              <a:t> </a:t>
            </a:r>
            <a:r>
              <a:rPr lang="en-US" sz="3600" dirty="0" err="1">
                <a:solidFill>
                  <a:srgbClr val="FFFFFF"/>
                </a:solidFill>
                <a:latin typeface="Verdana"/>
                <a:ea typeface="Verdana"/>
              </a:rPr>
              <a:t>en</a:t>
            </a:r>
            <a:r>
              <a:rPr lang="en-US" sz="3600" dirty="0">
                <a:solidFill>
                  <a:srgbClr val="FFFFFF"/>
                </a:solidFill>
                <a:latin typeface="Verdana"/>
                <a:ea typeface="Verdana"/>
              </a:rPr>
              <a:t> </a:t>
            </a:r>
            <a:r>
              <a:rPr lang="en-US" sz="3600" dirty="0" err="1">
                <a:solidFill>
                  <a:srgbClr val="FFFFFF"/>
                </a:solidFill>
                <a:latin typeface="Verdana"/>
                <a:ea typeface="Verdana"/>
              </a:rPr>
              <a:t>brandmerk</a:t>
            </a:r>
            <a:r>
              <a:rPr lang="en-US" sz="3600" dirty="0">
                <a:solidFill>
                  <a:srgbClr val="FFFFFF"/>
                </a:solidFill>
                <a:latin typeface="Verdana"/>
                <a:ea typeface="Verdana"/>
              </a:rPr>
              <a:t> </a:t>
            </a:r>
            <a:r>
              <a:rPr lang="en-US" sz="3600" dirty="0" err="1">
                <a:solidFill>
                  <a:srgbClr val="FFFFFF"/>
                </a:solidFill>
                <a:latin typeface="Verdana"/>
                <a:ea typeface="Verdana"/>
              </a:rPr>
              <a:t>aanbrengen</a:t>
            </a:r>
            <a:br>
              <a:rPr lang="en-US" sz="3600" dirty="0">
                <a:latin typeface="Verdana" panose="020B0604030504040204" pitchFamily="34" charset="0"/>
                <a:ea typeface="Verdana" panose="020B0604030504040204" pitchFamily="34" charset="0"/>
              </a:rPr>
            </a:br>
            <a:br>
              <a:rPr lang="en-US" sz="4800" dirty="0">
                <a:latin typeface="Verdana" panose="020B0604030504040204" pitchFamily="34" charset="0"/>
                <a:ea typeface="Verdana" panose="020B0604030504040204" pitchFamily="34" charset="0"/>
              </a:rPr>
            </a:br>
            <a:r>
              <a:rPr lang="en-US" sz="1100" dirty="0">
                <a:solidFill>
                  <a:srgbClr val="FFFFFF"/>
                </a:solidFill>
                <a:latin typeface="Verdana"/>
                <a:ea typeface="Verdana"/>
              </a:rPr>
              <a:t> </a:t>
            </a:r>
            <a:br>
              <a:rPr lang="en-US" sz="4800" dirty="0">
                <a:latin typeface="Verdana" panose="020B0604030504040204" pitchFamily="34" charset="0"/>
                <a:ea typeface="Verdana" panose="020B0604030504040204" pitchFamily="34" charset="0"/>
              </a:rPr>
            </a:br>
            <a:r>
              <a:rPr lang="en-US" sz="2700" dirty="0">
                <a:solidFill>
                  <a:srgbClr val="FFFFFF"/>
                </a:solidFill>
                <a:latin typeface="Verdana"/>
                <a:ea typeface="Verdana"/>
              </a:rPr>
              <a:t>Benedict van Dam - </a:t>
            </a:r>
            <a:r>
              <a:rPr lang="en-US" sz="2700" dirty="0" err="1">
                <a:solidFill>
                  <a:srgbClr val="FFFFFF"/>
                </a:solidFill>
                <a:latin typeface="Verdana"/>
                <a:ea typeface="Verdana"/>
              </a:rPr>
              <a:t>Kadaster</a:t>
            </a:r>
            <a:br>
              <a:rPr lang="en-US" sz="3100" dirty="0"/>
            </a:br>
            <a:br>
              <a:rPr lang="en-US" dirty="0"/>
            </a:br>
            <a:br>
              <a:rPr lang="en-US" dirty="0"/>
            </a:br>
            <a:br>
              <a:rPr lang="en-US" dirty="0"/>
            </a:br>
            <a:br>
              <a:rPr lang="en-US" dirty="0"/>
            </a:br>
            <a:r>
              <a:rPr lang="en-US" dirty="0">
                <a:solidFill>
                  <a:srgbClr val="FFFFFF"/>
                </a:solidFill>
              </a:rPr>
              <a:t>				</a:t>
            </a:r>
            <a:endParaRPr lang="nl-NL" dirty="0">
              <a:solidFill>
                <a:srgbClr val="FFFFFF"/>
              </a:solidFill>
            </a:endParaRPr>
          </a:p>
        </p:txBody>
      </p:sp>
      <p:grpSp>
        <p:nvGrpSpPr>
          <p:cNvPr id="8" name="Groep 7">
            <a:extLst>
              <a:ext uri="{FF2B5EF4-FFF2-40B4-BE49-F238E27FC236}">
                <a16:creationId xmlns:a16="http://schemas.microsoft.com/office/drawing/2014/main" id="{41EB1486-DAD2-4B0D-E9C7-49851AF61991}"/>
              </a:ext>
            </a:extLst>
          </p:cNvPr>
          <p:cNvGrpSpPr/>
          <p:nvPr/>
        </p:nvGrpSpPr>
        <p:grpSpPr>
          <a:xfrm>
            <a:off x="7955812" y="233613"/>
            <a:ext cx="1892371" cy="430887"/>
            <a:chOff x="3822629" y="4216111"/>
            <a:chExt cx="1892371" cy="430887"/>
          </a:xfrm>
        </p:grpSpPr>
        <p:sp>
          <p:nvSpPr>
            <p:cNvPr id="9" name="Tekstvak 8">
              <a:extLst>
                <a:ext uri="{FF2B5EF4-FFF2-40B4-BE49-F238E27FC236}">
                  <a16:creationId xmlns:a16="http://schemas.microsoft.com/office/drawing/2014/main" id="{82082788-EF8E-3CF3-1BA3-5E44308A8AA7}"/>
                </a:ext>
              </a:extLst>
            </p:cNvPr>
            <p:cNvSpPr txBox="1"/>
            <p:nvPr/>
          </p:nvSpPr>
          <p:spPr>
            <a:xfrm>
              <a:off x="3822629" y="4216111"/>
              <a:ext cx="1892371" cy="430887"/>
            </a:xfrm>
            <a:prstGeom prst="rect">
              <a:avLst/>
            </a:prstGeom>
            <a:noFill/>
            <a:ln w="12700">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err="1">
                  <a:ln>
                    <a:noFill/>
                  </a:ln>
                  <a:solidFill>
                    <a:prstClr val="black"/>
                  </a:solidFill>
                  <a:effectLst/>
                  <a:uLnTx/>
                  <a:uFillTx/>
                  <a:latin typeface="Calibri" panose="020F0502020204030204"/>
                  <a:ea typeface="+mn-ea"/>
                  <a:cs typeface="+mn-cs"/>
                </a:rPr>
                <a:t>Processtap</a:t>
              </a:r>
              <a:r>
                <a:rPr kumimoji="0" lang="en-US" sz="1400" b="0" i="0" u="none" strike="noStrike" kern="1200" cap="none" spc="0" normalizeH="0" baseline="0" noProof="0">
                  <a:ln>
                    <a:noFill/>
                  </a:ln>
                  <a:solidFill>
                    <a:prstClr val="black"/>
                  </a:solidFill>
                  <a:effectLst/>
                  <a:uLnTx/>
                  <a:uFillTx/>
                  <a:latin typeface="Calibri" panose="020F0502020204030204"/>
                  <a:ea typeface="+mn-ea"/>
                  <a:cs typeface="+mn-cs"/>
                </a:rPr>
                <a:t> </a:t>
              </a:r>
              <a:r>
                <a:rPr lang="en-US" sz="1400">
                  <a:solidFill>
                    <a:prstClr val="black"/>
                  </a:solidFill>
                  <a:latin typeface="Calibri" panose="020F0502020204030204"/>
                </a:rPr>
                <a:t>3</a:t>
              </a: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err="1">
                  <a:ln>
                    <a:noFill/>
                  </a:ln>
                  <a:solidFill>
                    <a:prstClr val="black"/>
                  </a:solidFill>
                  <a:effectLst/>
                  <a:uLnTx/>
                  <a:uFillTx/>
                  <a:latin typeface="Calibri" panose="020F0502020204030204"/>
                  <a:ea typeface="+mn-ea"/>
                  <a:cs typeface="+mn-cs"/>
                </a:rPr>
                <a:t>Teboekstellen</a:t>
              </a:r>
              <a:r>
                <a:rPr kumimoji="0" lang="en-US" sz="800" b="0" i="0" u="none" strike="noStrike" kern="1200" cap="none" spc="0" normalizeH="0" noProof="0">
                  <a:ln>
                    <a:noFill/>
                  </a:ln>
                  <a:solidFill>
                    <a:prstClr val="black"/>
                  </a:solidFill>
                  <a:effectLst/>
                  <a:uLnTx/>
                  <a:uFillTx/>
                  <a:latin typeface="Calibri" panose="020F0502020204030204"/>
                  <a:ea typeface="+mn-ea"/>
                  <a:cs typeface="+mn-cs"/>
                </a:rPr>
                <a:t> </a:t>
              </a:r>
              <a:r>
                <a:rPr kumimoji="0" lang="en-US" sz="800" b="0" i="0" u="none" strike="noStrike" kern="1200" cap="none" spc="0" normalizeH="0" noProof="0" err="1">
                  <a:ln>
                    <a:noFill/>
                  </a:ln>
                  <a:solidFill>
                    <a:prstClr val="black"/>
                  </a:solidFill>
                  <a:effectLst/>
                  <a:uLnTx/>
                  <a:uFillTx/>
                  <a:latin typeface="Calibri" panose="020F0502020204030204"/>
                  <a:ea typeface="+mn-ea"/>
                  <a:cs typeface="+mn-cs"/>
                </a:rPr>
                <a:t>zeeschip</a:t>
              </a:r>
              <a:endParaRPr kumimoji="0" lang="nl-NL"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10" name="Picture 4" descr="LCG maakt organisaties klaar voor de toekomst | LCG">
              <a:extLst>
                <a:ext uri="{FF2B5EF4-FFF2-40B4-BE49-F238E27FC236}">
                  <a16:creationId xmlns:a16="http://schemas.microsoft.com/office/drawing/2014/main" id="{743D40F3-496C-C443-EBC7-98BF6179D74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31272" y="4239109"/>
              <a:ext cx="598664" cy="399109"/>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1" name="Groep 10">
            <a:extLst>
              <a:ext uri="{FF2B5EF4-FFF2-40B4-BE49-F238E27FC236}">
                <a16:creationId xmlns:a16="http://schemas.microsoft.com/office/drawing/2014/main" id="{94BF2FAC-F199-48B7-271D-0B89909788E2}"/>
              </a:ext>
            </a:extLst>
          </p:cNvPr>
          <p:cNvGrpSpPr/>
          <p:nvPr/>
        </p:nvGrpSpPr>
        <p:grpSpPr>
          <a:xfrm>
            <a:off x="9957596" y="240721"/>
            <a:ext cx="1892371" cy="430887"/>
            <a:chOff x="3822629" y="4216111"/>
            <a:chExt cx="1892371" cy="430887"/>
          </a:xfrm>
        </p:grpSpPr>
        <p:sp>
          <p:nvSpPr>
            <p:cNvPr id="12" name="Tekstvak 11">
              <a:extLst>
                <a:ext uri="{FF2B5EF4-FFF2-40B4-BE49-F238E27FC236}">
                  <a16:creationId xmlns:a16="http://schemas.microsoft.com/office/drawing/2014/main" id="{8ECDB2C3-5E67-F566-C954-60C46F1B8B23}"/>
                </a:ext>
              </a:extLst>
            </p:cNvPr>
            <p:cNvSpPr txBox="1"/>
            <p:nvPr/>
          </p:nvSpPr>
          <p:spPr>
            <a:xfrm>
              <a:off x="3822629" y="4216111"/>
              <a:ext cx="1892371" cy="430887"/>
            </a:xfrm>
            <a:prstGeom prst="rect">
              <a:avLst/>
            </a:prstGeom>
            <a:noFill/>
            <a:ln w="12700">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err="1">
                  <a:ln>
                    <a:noFill/>
                  </a:ln>
                  <a:solidFill>
                    <a:prstClr val="black"/>
                  </a:solidFill>
                  <a:effectLst/>
                  <a:uLnTx/>
                  <a:uFillTx/>
                  <a:latin typeface="Calibri" panose="020F0502020204030204"/>
                  <a:ea typeface="+mn-ea"/>
                  <a:cs typeface="+mn-cs"/>
                </a:rPr>
                <a:t>Processtap</a:t>
              </a:r>
              <a:r>
                <a:rPr kumimoji="0" lang="en-US" sz="1400" b="0" i="0" u="none" strike="noStrike" kern="1200" cap="none" spc="0" normalizeH="0" baseline="0" noProof="0">
                  <a:ln>
                    <a:noFill/>
                  </a:ln>
                  <a:solidFill>
                    <a:prstClr val="black"/>
                  </a:solidFill>
                  <a:effectLst/>
                  <a:uLnTx/>
                  <a:uFillTx/>
                  <a:latin typeface="Calibri" panose="020F0502020204030204"/>
                  <a:ea typeface="+mn-ea"/>
                  <a:cs typeface="+mn-cs"/>
                </a:rPr>
                <a:t> </a:t>
              </a:r>
              <a:r>
                <a:rPr lang="en-US" sz="1400">
                  <a:solidFill>
                    <a:prstClr val="black"/>
                  </a:solidFill>
                  <a:latin typeface="Calibri" panose="020F0502020204030204"/>
                </a:rPr>
                <a:t>3a</a:t>
              </a: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err="1">
                  <a:ln>
                    <a:noFill/>
                  </a:ln>
                  <a:solidFill>
                    <a:prstClr val="black"/>
                  </a:solidFill>
                  <a:effectLst/>
                  <a:uLnTx/>
                  <a:uFillTx/>
                  <a:latin typeface="Calibri" panose="020F0502020204030204"/>
                  <a:ea typeface="+mn-ea"/>
                  <a:cs typeface="+mn-cs"/>
                </a:rPr>
                <a:t>Brandmerk</a:t>
              </a:r>
              <a:r>
                <a:rPr kumimoji="0" lang="en-US" sz="800" b="0" i="0" u="none" strike="noStrike" kern="1200" cap="none" spc="0" normalizeH="0" baseline="0" noProof="0">
                  <a:ln>
                    <a:noFill/>
                  </a:ln>
                  <a:solidFill>
                    <a:prstClr val="black"/>
                  </a:solidFill>
                  <a:effectLst/>
                  <a:uLnTx/>
                  <a:uFillTx/>
                  <a:latin typeface="Calibri" panose="020F0502020204030204"/>
                  <a:ea typeface="+mn-ea"/>
                  <a:cs typeface="+mn-cs"/>
                </a:rPr>
                <a:t> </a:t>
              </a:r>
              <a:r>
                <a:rPr kumimoji="0" lang="en-US" sz="800" b="0" i="0" u="none" strike="noStrike" kern="1200" cap="none" spc="0" normalizeH="0" baseline="0" noProof="0" err="1">
                  <a:ln>
                    <a:noFill/>
                  </a:ln>
                  <a:solidFill>
                    <a:prstClr val="black"/>
                  </a:solidFill>
                  <a:effectLst/>
                  <a:uLnTx/>
                  <a:uFillTx/>
                  <a:latin typeface="Calibri" panose="020F0502020204030204"/>
                  <a:ea typeface="+mn-ea"/>
                  <a:cs typeface="+mn-cs"/>
                </a:rPr>
                <a:t>aanbrengen</a:t>
              </a:r>
              <a:r>
                <a:rPr kumimoji="0" lang="en-US" sz="800" b="0" i="0" u="none" strike="noStrike" kern="1200" cap="none" spc="0" normalizeH="0" noProof="0">
                  <a:ln>
                    <a:noFill/>
                  </a:ln>
                  <a:solidFill>
                    <a:prstClr val="black"/>
                  </a:solidFill>
                  <a:effectLst/>
                  <a:uLnTx/>
                  <a:uFillTx/>
                  <a:latin typeface="Calibri" panose="020F0502020204030204"/>
                  <a:ea typeface="+mn-ea"/>
                  <a:cs typeface="+mn-cs"/>
                </a:rPr>
                <a:t> </a:t>
              </a:r>
              <a:r>
                <a:rPr kumimoji="0" lang="en-US" sz="800" b="0" i="0" u="none" strike="noStrike" kern="1200" cap="none" spc="0" normalizeH="0" noProof="0" err="1">
                  <a:ln>
                    <a:noFill/>
                  </a:ln>
                  <a:solidFill>
                    <a:prstClr val="black"/>
                  </a:solidFill>
                  <a:effectLst/>
                  <a:uLnTx/>
                  <a:uFillTx/>
                  <a:latin typeface="Calibri" panose="020F0502020204030204"/>
                  <a:ea typeface="+mn-ea"/>
                  <a:cs typeface="+mn-cs"/>
                </a:rPr>
                <a:t>zeeschip</a:t>
              </a:r>
              <a:endParaRPr kumimoji="0" lang="nl-NL"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13" name="Picture 4" descr="LCG maakt organisaties klaar voor de toekomst | LCG">
              <a:extLst>
                <a:ext uri="{FF2B5EF4-FFF2-40B4-BE49-F238E27FC236}">
                  <a16:creationId xmlns:a16="http://schemas.microsoft.com/office/drawing/2014/main" id="{C141E58D-8698-C701-B53A-EC0FE3DAF1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15998" y="4239109"/>
              <a:ext cx="598664" cy="399109"/>
            </a:xfrm>
            <a:prstGeom prst="rect">
              <a:avLst/>
            </a:prstGeom>
            <a:noFill/>
            <a:extLst>
              <a:ext uri="{909E8E84-426E-40DD-AFC4-6F175D3DCCD1}">
                <a14:hiddenFill xmlns:a14="http://schemas.microsoft.com/office/drawing/2010/main">
                  <a:solidFill>
                    <a:srgbClr val="FFFFFF"/>
                  </a:solidFill>
                </a14:hiddenFill>
              </a:ext>
            </a:extLst>
          </p:spPr>
        </p:pic>
      </p:grpSp>
      <p:sp>
        <p:nvSpPr>
          <p:cNvPr id="14" name="Tekstvak 13">
            <a:extLst>
              <a:ext uri="{FF2B5EF4-FFF2-40B4-BE49-F238E27FC236}">
                <a16:creationId xmlns:a16="http://schemas.microsoft.com/office/drawing/2014/main" id="{A0D9E2A1-A2CE-C94E-53A2-73F07DD45051}"/>
              </a:ext>
            </a:extLst>
          </p:cNvPr>
          <p:cNvSpPr txBox="1"/>
          <p:nvPr/>
        </p:nvSpPr>
        <p:spPr>
          <a:xfrm>
            <a:off x="7937754" y="693364"/>
            <a:ext cx="1680268" cy="276999"/>
          </a:xfrm>
          <a:prstGeom prst="rect">
            <a:avLst/>
          </a:prstGeom>
          <a:noFill/>
        </p:spPr>
        <p:txBody>
          <a:bodyPr wrap="none" rtlCol="0">
            <a:spAutoFit/>
          </a:bodyPr>
          <a:lstStyle/>
          <a:p>
            <a:r>
              <a:rPr lang="nl-NL" sz="600" i="1" dirty="0"/>
              <a:t>Inschrijving in Openbaar Register</a:t>
            </a:r>
          </a:p>
          <a:p>
            <a:r>
              <a:rPr lang="nl-NL" sz="600" i="1" dirty="0"/>
              <a:t>Bijwerken Scheepsregistratie Kadaster</a:t>
            </a:r>
          </a:p>
        </p:txBody>
      </p:sp>
      <p:pic>
        <p:nvPicPr>
          <p:cNvPr id="4" name="Picture 2" descr="LCG maakt organisaties klaar voor de toekomst | LCG">
            <a:extLst>
              <a:ext uri="{FF2B5EF4-FFF2-40B4-BE49-F238E27FC236}">
                <a16:creationId xmlns:a16="http://schemas.microsoft.com/office/drawing/2014/main" id="{73494058-0D83-8DDD-2C3B-791651DF35C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71234" y="12357"/>
            <a:ext cx="1481652" cy="9877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37410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descr="Gratis Enregistrement Foto's en Illustraties">
            <a:extLst>
              <a:ext uri="{FF2B5EF4-FFF2-40B4-BE49-F238E27FC236}">
                <a16:creationId xmlns:a16="http://schemas.microsoft.com/office/drawing/2014/main" id="{81FF69FC-7659-9F99-2ABC-046F81D83627}"/>
              </a:ext>
            </a:extLst>
          </p:cNvPr>
          <p:cNvPicPr>
            <a:picLocks noChangeAspect="1"/>
          </p:cNvPicPr>
          <p:nvPr/>
        </p:nvPicPr>
        <p:blipFill rotWithShape="1">
          <a:blip r:embed="rId2">
            <a:extLst>
              <a:ext uri="{28A0092B-C50C-407E-A947-70E740481C1C}">
                <a14:useLocalDpi xmlns:a14="http://schemas.microsoft.com/office/drawing/2010/main" val="0"/>
              </a:ext>
            </a:extLst>
          </a:blip>
          <a:srcRect l="20793" r="30299"/>
          <a:stretch/>
        </p:blipFill>
        <p:spPr bwMode="auto">
          <a:xfrm>
            <a:off x="7052650" y="10"/>
            <a:ext cx="5139350"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noFill/>
        </p:spPr>
      </p:pic>
      <p:sp>
        <p:nvSpPr>
          <p:cNvPr id="9" name="Tekstvak 8">
            <a:extLst>
              <a:ext uri="{FF2B5EF4-FFF2-40B4-BE49-F238E27FC236}">
                <a16:creationId xmlns:a16="http://schemas.microsoft.com/office/drawing/2014/main" id="{E9372F05-E303-6667-7AA5-AA986E62EA72}"/>
              </a:ext>
            </a:extLst>
          </p:cNvPr>
          <p:cNvSpPr txBox="1"/>
          <p:nvPr/>
        </p:nvSpPr>
        <p:spPr>
          <a:xfrm>
            <a:off x="185854" y="866890"/>
            <a:ext cx="7357946" cy="4739759"/>
          </a:xfrm>
          <a:prstGeom prst="rect">
            <a:avLst/>
          </a:prstGeom>
          <a:noFill/>
        </p:spPr>
        <p:txBody>
          <a:bodyPr wrap="square" lIns="91440" tIns="45720" rIns="91440" bIns="45720" rtlCol="0" anchor="t">
            <a:spAutoFit/>
          </a:bodyPr>
          <a:lstStyle/>
          <a:p>
            <a:pPr marR="0" lvl="0" algn="l" defTabSz="914400" rtl="0" eaLnBrk="1" fontAlgn="auto" latinLnBrk="0" hangingPunct="1">
              <a:lnSpc>
                <a:spcPct val="100000"/>
              </a:lnSpc>
              <a:spcBef>
                <a:spcPts val="0"/>
              </a:spcBef>
              <a:spcAft>
                <a:spcPts val="0"/>
              </a:spcAft>
              <a:buClrTx/>
              <a:buSzTx/>
              <a:tabLst/>
              <a:defRPr/>
            </a:pPr>
            <a:r>
              <a:rPr lang="en-US" sz="2000" b="1" dirty="0" err="1">
                <a:solidFill>
                  <a:srgbClr val="000000"/>
                </a:solidFill>
                <a:latin typeface="Calibri"/>
                <a:ea typeface="Calibri"/>
                <a:cs typeface="Calibri"/>
              </a:rPr>
              <a:t>Verzoek</a:t>
            </a:r>
            <a:r>
              <a:rPr lang="en-US" sz="2000" b="1" dirty="0">
                <a:solidFill>
                  <a:srgbClr val="000000"/>
                </a:solidFill>
                <a:latin typeface="Calibri"/>
                <a:ea typeface="Calibri"/>
                <a:cs typeface="Calibri"/>
              </a:rPr>
              <a:t> tot </a:t>
            </a:r>
            <a:r>
              <a:rPr lang="en-US" sz="2000" b="1" dirty="0" err="1">
                <a:solidFill>
                  <a:srgbClr val="000000"/>
                </a:solidFill>
                <a:latin typeface="Calibri"/>
                <a:ea typeface="Calibri"/>
                <a:cs typeface="Calibri"/>
              </a:rPr>
              <a:t>teboekstelling</a:t>
            </a:r>
            <a:r>
              <a:rPr lang="en-US" sz="2000" b="1" dirty="0">
                <a:solidFill>
                  <a:srgbClr val="000000"/>
                </a:solidFill>
                <a:latin typeface="Calibri"/>
                <a:ea typeface="Calibri"/>
                <a:cs typeface="Calibri"/>
              </a:rPr>
              <a:t> </a:t>
            </a:r>
          </a:p>
          <a:p>
            <a:pPr marR="0" lvl="0" algn="l" defTabSz="914400" rtl="0" eaLnBrk="1" fontAlgn="auto" latinLnBrk="0" hangingPunct="1">
              <a:lnSpc>
                <a:spcPct val="100000"/>
              </a:lnSpc>
              <a:spcBef>
                <a:spcPts val="0"/>
              </a:spcBef>
              <a:spcAft>
                <a:spcPts val="0"/>
              </a:spcAft>
              <a:buClrTx/>
              <a:buSzTx/>
              <a:tabLst/>
              <a:defRPr/>
            </a:pPr>
            <a:r>
              <a:rPr lang="en-US" sz="1600" b="1" dirty="0">
                <a:solidFill>
                  <a:srgbClr val="000000"/>
                </a:solidFill>
                <a:latin typeface="Calibri"/>
                <a:ea typeface="Calibri"/>
                <a:cs typeface="Calibri"/>
              </a:rPr>
              <a:t>(= </a:t>
            </a:r>
            <a:r>
              <a:rPr lang="en-US" sz="1600" b="1" dirty="0" err="1">
                <a:solidFill>
                  <a:srgbClr val="000000"/>
                </a:solidFill>
                <a:latin typeface="Calibri"/>
                <a:ea typeface="Calibri"/>
                <a:cs typeface="Calibri"/>
              </a:rPr>
              <a:t>huidig</a:t>
            </a:r>
            <a:r>
              <a:rPr lang="en-US" sz="1600" b="1" dirty="0">
                <a:solidFill>
                  <a:srgbClr val="000000"/>
                </a:solidFill>
                <a:latin typeface="Calibri"/>
                <a:ea typeface="Calibri"/>
                <a:cs typeface="Calibri"/>
              </a:rPr>
              <a:t> </a:t>
            </a:r>
            <a:r>
              <a:rPr lang="en-US" sz="1600" b="1" dirty="0" err="1">
                <a:solidFill>
                  <a:srgbClr val="000000"/>
                </a:solidFill>
                <a:latin typeface="Calibri"/>
                <a:ea typeface="Calibri"/>
                <a:cs typeface="Calibri"/>
              </a:rPr>
              <a:t>proces</a:t>
            </a:r>
            <a:r>
              <a:rPr lang="en-US" sz="1600" b="1" dirty="0">
                <a:solidFill>
                  <a:srgbClr val="000000"/>
                </a:solidFill>
                <a:latin typeface="Calibri"/>
                <a:ea typeface="Calibri"/>
                <a:cs typeface="Calibri"/>
              </a:rPr>
              <a:t> </a:t>
            </a:r>
            <a:r>
              <a:rPr lang="en-US" sz="1600" b="1" dirty="0" err="1">
                <a:solidFill>
                  <a:srgbClr val="000000"/>
                </a:solidFill>
                <a:latin typeface="Calibri"/>
                <a:ea typeface="Calibri"/>
                <a:cs typeface="Calibri"/>
              </a:rPr>
              <a:t>mét</a:t>
            </a:r>
            <a:r>
              <a:rPr lang="en-US" sz="1600" b="1" dirty="0">
                <a:solidFill>
                  <a:srgbClr val="000000"/>
                </a:solidFill>
                <a:latin typeface="Calibri"/>
                <a:ea typeface="Calibri"/>
                <a:cs typeface="Calibri"/>
              </a:rPr>
              <a:t> </a:t>
            </a:r>
            <a:r>
              <a:rPr lang="en-US" sz="1600" b="1" dirty="0" err="1">
                <a:solidFill>
                  <a:srgbClr val="000000"/>
                </a:solidFill>
                <a:latin typeface="Calibri"/>
                <a:ea typeface="Calibri"/>
                <a:cs typeface="Calibri"/>
              </a:rPr>
              <a:t>mededeling</a:t>
            </a:r>
            <a:r>
              <a:rPr lang="en-US" sz="1600" b="1" dirty="0">
                <a:solidFill>
                  <a:srgbClr val="000000"/>
                </a:solidFill>
                <a:latin typeface="Calibri"/>
                <a:ea typeface="Calibri"/>
                <a:cs typeface="Calibri"/>
              </a:rPr>
              <a:t> </a:t>
            </a:r>
            <a:r>
              <a:rPr lang="en-US" sz="1600" b="1" dirty="0" err="1">
                <a:solidFill>
                  <a:srgbClr val="000000"/>
                </a:solidFill>
                <a:latin typeface="Calibri"/>
                <a:ea typeface="Calibri"/>
                <a:cs typeface="Calibri"/>
              </a:rPr>
              <a:t>nationaliteit</a:t>
            </a:r>
            <a:r>
              <a:rPr lang="en-US" sz="1600" b="1" dirty="0">
                <a:solidFill>
                  <a:srgbClr val="000000"/>
                </a:solidFill>
                <a:latin typeface="Calibri"/>
                <a:ea typeface="Calibri"/>
                <a:cs typeface="Calibri"/>
              </a:rPr>
              <a:t> </a:t>
            </a:r>
            <a:r>
              <a:rPr lang="en-US" sz="1600" b="1" dirty="0" err="1">
                <a:solidFill>
                  <a:srgbClr val="000000"/>
                </a:solidFill>
                <a:latin typeface="Calibri"/>
                <a:ea typeface="Calibri"/>
                <a:cs typeface="Calibri"/>
              </a:rPr>
              <a:t>als</a:t>
            </a:r>
            <a:r>
              <a:rPr lang="en-US" sz="1600" b="1" dirty="0">
                <a:solidFill>
                  <a:srgbClr val="000000"/>
                </a:solidFill>
                <a:latin typeface="Calibri"/>
                <a:ea typeface="Calibri"/>
                <a:cs typeface="Calibri"/>
              </a:rPr>
              <a:t> extra </a:t>
            </a:r>
            <a:r>
              <a:rPr lang="en-US" sz="1600" b="1" dirty="0" err="1">
                <a:solidFill>
                  <a:srgbClr val="000000"/>
                </a:solidFill>
                <a:latin typeface="Calibri"/>
                <a:ea typeface="Calibri"/>
                <a:cs typeface="Calibri"/>
              </a:rPr>
              <a:t>mede</a:t>
            </a:r>
            <a:r>
              <a:rPr lang="en-US" sz="1600" b="1" dirty="0">
                <a:solidFill>
                  <a:srgbClr val="000000"/>
                </a:solidFill>
                <a:latin typeface="Calibri"/>
                <a:ea typeface="Calibri"/>
                <a:cs typeface="Calibri"/>
              </a:rPr>
              <a:t> in te </a:t>
            </a:r>
            <a:r>
              <a:rPr lang="en-US" sz="1600" b="1" dirty="0" err="1">
                <a:solidFill>
                  <a:srgbClr val="000000"/>
                </a:solidFill>
                <a:latin typeface="Calibri"/>
                <a:ea typeface="Calibri"/>
                <a:cs typeface="Calibri"/>
              </a:rPr>
              <a:t>schrijven</a:t>
            </a:r>
            <a:r>
              <a:rPr lang="en-US" sz="1600" b="1" dirty="0">
                <a:solidFill>
                  <a:srgbClr val="000000"/>
                </a:solidFill>
                <a:latin typeface="Calibri"/>
                <a:ea typeface="Calibri"/>
                <a:cs typeface="Calibri"/>
              </a:rPr>
              <a:t> </a:t>
            </a:r>
            <a:r>
              <a:rPr lang="en-US" sz="1600" b="1" dirty="0" err="1">
                <a:solidFill>
                  <a:srgbClr val="000000"/>
                </a:solidFill>
                <a:latin typeface="Calibri"/>
                <a:ea typeface="Calibri"/>
                <a:cs typeface="Calibri"/>
              </a:rPr>
              <a:t>bijlage</a:t>
            </a:r>
            <a:r>
              <a:rPr lang="en-US" sz="1600" b="1" dirty="0">
                <a:solidFill>
                  <a:srgbClr val="000000"/>
                </a:solidFill>
                <a:latin typeface="Calibri"/>
                <a:ea typeface="Calibri"/>
                <a:cs typeface="Calibri"/>
              </a:rPr>
              <a:t>)</a:t>
            </a:r>
            <a:br>
              <a:rPr lang="en-US" sz="1600" b="1" dirty="0">
                <a:latin typeface="Calibri" panose="020F0502020204030204" pitchFamily="34" charset="0"/>
                <a:cs typeface="Calibri" panose="020F0502020204030204" pitchFamily="34" charset="0"/>
              </a:rPr>
            </a:br>
            <a:endParaRPr kumimoji="0" lang="en-US" sz="2000" b="1"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a:p>
            <a:pPr marR="0" lvl="0" algn="l" defTabSz="914400" rtl="0" eaLnBrk="1" fontAlgn="auto" latinLnBrk="0" hangingPunct="1">
              <a:lnSpc>
                <a:spcPct val="100000"/>
              </a:lnSpc>
              <a:spcBef>
                <a:spcPts val="0"/>
              </a:spcBef>
              <a:spcAft>
                <a:spcPts val="0"/>
              </a:spcAft>
              <a:buClrTx/>
              <a:buSzTx/>
              <a:tabLst/>
              <a:defRPr/>
            </a:pPr>
            <a:r>
              <a:rPr kumimoji="0" lang="en-US" sz="500" b="0" i="0" u="none" strike="noStrike" kern="1200" cap="none" spc="0" normalizeH="0" baseline="0" noProof="0" dirty="0">
                <a:ln>
                  <a:noFill/>
                </a:ln>
                <a:solidFill>
                  <a:srgbClr val="000000"/>
                </a:solidFill>
                <a:effectLst/>
                <a:uLnTx/>
                <a:uFillTx/>
                <a:latin typeface="Calibri"/>
                <a:ea typeface="Calibri"/>
                <a:cs typeface="Calibri"/>
              </a:rPr>
              <a:t> </a:t>
            </a:r>
            <a:endParaRPr lang="en-US" sz="500" b="0" i="0" u="none" strike="noStrike" kern="1200" cap="none" spc="0" normalizeH="0" baseline="0" noProof="0" dirty="0">
              <a:ln>
                <a:noFill/>
              </a:ln>
              <a:solidFill>
                <a:srgbClr val="000000"/>
              </a:solidFill>
              <a:effectLst/>
              <a:uLnTx/>
              <a:uFillTx/>
              <a:latin typeface="Calibri"/>
              <a:ea typeface="Calibri"/>
              <a:cs typeface="Calibri"/>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0" i="0" u="none" strike="noStrike" kern="1200" cap="none" spc="0" normalizeH="0" baseline="0" noProof="0" dirty="0" err="1">
                <a:ln>
                  <a:noFill/>
                </a:ln>
                <a:solidFill>
                  <a:srgbClr val="000000"/>
                </a:solidFill>
                <a:effectLst/>
                <a:uLnTx/>
                <a:uFillTx/>
                <a:latin typeface="Calibri"/>
                <a:ea typeface="Calibri"/>
                <a:cs typeface="Calibri"/>
              </a:rPr>
              <a:t>Ingevuld</a:t>
            </a:r>
            <a:r>
              <a:rPr kumimoji="0" lang="en-US" b="0" i="0" u="none" strike="noStrike" kern="1200" cap="none" spc="0" normalizeH="0" baseline="0" noProof="0" dirty="0">
                <a:ln>
                  <a:noFill/>
                </a:ln>
                <a:solidFill>
                  <a:srgbClr val="000000"/>
                </a:solidFill>
                <a:effectLst/>
                <a:uLnTx/>
                <a:uFillTx/>
                <a:latin typeface="Calibri"/>
                <a:ea typeface="Calibri"/>
                <a:cs typeface="Calibri"/>
              </a:rPr>
              <a:t> </a:t>
            </a:r>
            <a:r>
              <a:rPr kumimoji="0" lang="en-US" b="0" i="0" u="none" strike="noStrike" kern="1200" cap="none" spc="0" normalizeH="0" baseline="0" noProof="0" dirty="0" err="1">
                <a:ln>
                  <a:noFill/>
                </a:ln>
                <a:solidFill>
                  <a:srgbClr val="000000"/>
                </a:solidFill>
                <a:effectLst/>
                <a:uLnTx/>
                <a:uFillTx/>
                <a:latin typeface="Calibri"/>
                <a:ea typeface="Calibri"/>
                <a:cs typeface="Calibri"/>
              </a:rPr>
              <a:t>formulier</a:t>
            </a:r>
            <a:r>
              <a:rPr kumimoji="0" lang="en-US" b="0" i="0" u="none" strike="noStrike" kern="1200" cap="none" spc="0" normalizeH="0" baseline="0" noProof="0" dirty="0">
                <a:ln>
                  <a:noFill/>
                </a:ln>
                <a:solidFill>
                  <a:srgbClr val="000000"/>
                </a:solidFill>
                <a:effectLst/>
                <a:uLnTx/>
                <a:uFillTx/>
                <a:latin typeface="Calibri"/>
                <a:ea typeface="Calibri"/>
                <a:cs typeface="Calibri"/>
              </a:rPr>
              <a:t> </a:t>
            </a:r>
            <a:r>
              <a:rPr kumimoji="0" lang="en-US" b="0" i="0" u="none" strike="noStrike" kern="1200" cap="none" spc="0" normalizeH="0" baseline="0" noProof="0" dirty="0" err="1">
                <a:ln>
                  <a:noFill/>
                </a:ln>
                <a:solidFill>
                  <a:srgbClr val="000000"/>
                </a:solidFill>
                <a:effectLst/>
                <a:uLnTx/>
                <a:uFillTx/>
                <a:latin typeface="Calibri"/>
                <a:ea typeface="Calibri"/>
                <a:cs typeface="Calibri"/>
              </a:rPr>
              <a:t>teboekstelling</a:t>
            </a:r>
            <a:r>
              <a:rPr kumimoji="0" lang="en-US" b="0" i="0" u="none" strike="noStrike" kern="1200" cap="none" spc="0" normalizeH="0" baseline="0" noProof="0" dirty="0">
                <a:ln>
                  <a:noFill/>
                </a:ln>
                <a:solidFill>
                  <a:srgbClr val="000000"/>
                </a:solidFill>
                <a:effectLst/>
                <a:uLnTx/>
                <a:uFillTx/>
                <a:latin typeface="Calibri"/>
                <a:ea typeface="Calibri"/>
                <a:cs typeface="Calibri"/>
              </a:rPr>
              <a:t> </a:t>
            </a:r>
            <a:r>
              <a:rPr kumimoji="0" lang="en-US" b="0" i="0" u="none" strike="noStrike" kern="1200" cap="none" spc="0" normalizeH="0" baseline="0" noProof="0" dirty="0" err="1">
                <a:ln>
                  <a:noFill/>
                </a:ln>
                <a:solidFill>
                  <a:srgbClr val="000000"/>
                </a:solidFill>
                <a:effectLst/>
                <a:uLnTx/>
                <a:uFillTx/>
                <a:latin typeface="Calibri"/>
                <a:ea typeface="Calibri"/>
                <a:cs typeface="Calibri"/>
              </a:rPr>
              <a:t>schip</a:t>
            </a:r>
            <a:r>
              <a:rPr lang="en-US" dirty="0">
                <a:solidFill>
                  <a:srgbClr val="000000"/>
                </a:solidFill>
                <a:latin typeface="Calibri"/>
                <a:ea typeface="Calibri"/>
                <a:cs typeface="Calibri"/>
              </a:rPr>
              <a:t>:</a:t>
            </a:r>
            <a:br>
              <a:rPr lang="en-US" dirty="0">
                <a:latin typeface="Calibri" panose="020F0502020204030204" pitchFamily="34" charset="0"/>
                <a:cs typeface="Calibri" panose="020F0502020204030204" pitchFamily="34" charset="0"/>
              </a:rPr>
            </a:br>
            <a:r>
              <a:rPr lang="en-US" dirty="0">
                <a:solidFill>
                  <a:srgbClr val="000000"/>
                </a:solidFill>
                <a:latin typeface="Calibri"/>
                <a:ea typeface="Calibri"/>
                <a:cs typeface="Calibri"/>
              </a:rPr>
              <a:t>Het </a:t>
            </a:r>
            <a:r>
              <a:rPr lang="en-US" dirty="0" err="1">
                <a:solidFill>
                  <a:srgbClr val="000000"/>
                </a:solidFill>
                <a:latin typeface="Calibri"/>
                <a:ea typeface="Calibri"/>
                <a:cs typeface="Calibri"/>
              </a:rPr>
              <a:t>formulier</a:t>
            </a:r>
            <a:r>
              <a:rPr lang="en-US" dirty="0">
                <a:solidFill>
                  <a:srgbClr val="000000"/>
                </a:solidFill>
                <a:latin typeface="Calibri"/>
                <a:ea typeface="Calibri"/>
                <a:cs typeface="Calibri"/>
              </a:rPr>
              <a:t> </a:t>
            </a:r>
            <a:r>
              <a:rPr kumimoji="0" lang="en-US" b="0" i="0" u="none" strike="noStrike" kern="1200" cap="none" spc="0" normalizeH="0" baseline="0" noProof="0" dirty="0" err="1">
                <a:ln>
                  <a:noFill/>
                </a:ln>
                <a:solidFill>
                  <a:srgbClr val="000000"/>
                </a:solidFill>
                <a:effectLst/>
                <a:uLnTx/>
                <a:uFillTx/>
                <a:latin typeface="Calibri"/>
                <a:ea typeface="Calibri"/>
                <a:cs typeface="Calibri"/>
              </a:rPr>
              <a:t>verwijst</a:t>
            </a:r>
            <a:r>
              <a:rPr kumimoji="0" lang="en-US" b="0" i="0" u="none" strike="noStrike" kern="1200" cap="none" spc="0" normalizeH="0" baseline="0" noProof="0" dirty="0">
                <a:ln>
                  <a:noFill/>
                </a:ln>
                <a:solidFill>
                  <a:srgbClr val="000000"/>
                </a:solidFill>
                <a:effectLst/>
                <a:uLnTx/>
                <a:uFillTx/>
                <a:latin typeface="Calibri"/>
                <a:ea typeface="Calibri"/>
                <a:cs typeface="Calibri"/>
              </a:rPr>
              <a:t> de </a:t>
            </a:r>
            <a:r>
              <a:rPr kumimoji="0" lang="en-US" b="0" i="0" u="none" strike="noStrike" kern="1200" cap="none" spc="0" normalizeH="0" baseline="0" noProof="0" dirty="0" err="1">
                <a:ln>
                  <a:noFill/>
                </a:ln>
                <a:solidFill>
                  <a:srgbClr val="000000"/>
                </a:solidFill>
                <a:effectLst/>
                <a:uLnTx/>
                <a:uFillTx/>
                <a:latin typeface="Calibri"/>
                <a:ea typeface="Calibri"/>
                <a:cs typeface="Calibri"/>
              </a:rPr>
              <a:t>benodigde</a:t>
            </a:r>
            <a:r>
              <a:rPr kumimoji="0" lang="en-US" b="0" i="0" u="none" strike="noStrike" kern="1200" cap="none" spc="0" normalizeH="0" baseline="0" noProof="0" dirty="0">
                <a:ln>
                  <a:noFill/>
                </a:ln>
                <a:solidFill>
                  <a:srgbClr val="000000"/>
                </a:solidFill>
                <a:effectLst/>
                <a:uLnTx/>
                <a:uFillTx/>
                <a:latin typeface="Calibri"/>
                <a:ea typeface="Calibri"/>
                <a:cs typeface="Calibri"/>
              </a:rPr>
              <a:t> b</a:t>
            </a:r>
            <a:r>
              <a:rPr lang="en-US" dirty="0" err="1">
                <a:solidFill>
                  <a:srgbClr val="000000"/>
                </a:solidFill>
                <a:latin typeface="Calibri"/>
                <a:ea typeface="Calibri"/>
                <a:cs typeface="Calibri"/>
              </a:rPr>
              <a:t>ewijsstukken</a:t>
            </a:r>
            <a:r>
              <a:rPr lang="en-US" dirty="0">
                <a:solidFill>
                  <a:srgbClr val="000000"/>
                </a:solidFill>
                <a:latin typeface="Calibri"/>
                <a:ea typeface="Calibri"/>
                <a:cs typeface="Calibri"/>
              </a:rPr>
              <a:t> en </a:t>
            </a:r>
            <a:r>
              <a:rPr lang="en-US" dirty="0" err="1">
                <a:solidFill>
                  <a:srgbClr val="000000"/>
                </a:solidFill>
                <a:latin typeface="Calibri"/>
                <a:ea typeface="Calibri"/>
                <a:cs typeface="Calibri"/>
              </a:rPr>
              <a:t>biedt</a:t>
            </a:r>
            <a:r>
              <a:rPr lang="en-US" dirty="0">
                <a:solidFill>
                  <a:srgbClr val="000000"/>
                </a:solidFill>
                <a:latin typeface="Calibri"/>
                <a:ea typeface="Calibri"/>
                <a:cs typeface="Calibri"/>
              </a:rPr>
              <a:t> </a:t>
            </a:r>
            <a:r>
              <a:rPr lang="en-US" dirty="0" err="1">
                <a:solidFill>
                  <a:srgbClr val="000000"/>
                </a:solidFill>
                <a:latin typeface="Calibri"/>
                <a:ea typeface="Calibri"/>
                <a:cs typeface="Calibri"/>
              </a:rPr>
              <a:t>ruimte</a:t>
            </a:r>
            <a:r>
              <a:rPr lang="en-US" dirty="0">
                <a:solidFill>
                  <a:srgbClr val="000000"/>
                </a:solidFill>
                <a:latin typeface="Calibri"/>
                <a:ea typeface="Calibri"/>
                <a:cs typeface="Calibri"/>
              </a:rPr>
              <a:t> voor het </a:t>
            </a:r>
            <a:r>
              <a:rPr lang="en-US" dirty="0" err="1">
                <a:solidFill>
                  <a:srgbClr val="000000"/>
                </a:solidFill>
                <a:latin typeface="Calibri"/>
                <a:ea typeface="Calibri"/>
                <a:cs typeface="Calibri"/>
              </a:rPr>
              <a:t>aangeven</a:t>
            </a:r>
            <a:r>
              <a:rPr lang="en-US" dirty="0">
                <a:solidFill>
                  <a:srgbClr val="000000"/>
                </a:solidFill>
                <a:latin typeface="Calibri"/>
                <a:ea typeface="Calibri"/>
                <a:cs typeface="Calibri"/>
              </a:rPr>
              <a:t> van </a:t>
            </a:r>
            <a:r>
              <a:rPr lang="en-US" b="1" dirty="0" err="1">
                <a:solidFill>
                  <a:srgbClr val="000000"/>
                </a:solidFill>
                <a:latin typeface="Calibri"/>
                <a:ea typeface="Calibri"/>
                <a:cs typeface="Calibri"/>
              </a:rPr>
              <a:t>kenmerk</a:t>
            </a:r>
            <a:r>
              <a:rPr lang="en-US" b="1" dirty="0">
                <a:solidFill>
                  <a:srgbClr val="000000"/>
                </a:solidFill>
                <a:latin typeface="Calibri"/>
                <a:ea typeface="Calibri"/>
                <a:cs typeface="Calibri"/>
              </a:rPr>
              <a:t> </a:t>
            </a:r>
            <a:r>
              <a:rPr lang="en-US" b="1" dirty="0" err="1">
                <a:solidFill>
                  <a:srgbClr val="000000"/>
                </a:solidFill>
                <a:latin typeface="Calibri"/>
                <a:ea typeface="Calibri"/>
                <a:cs typeface="Calibri"/>
              </a:rPr>
              <a:t>Mededeling</a:t>
            </a:r>
            <a:r>
              <a:rPr lang="en-US" b="1" dirty="0">
                <a:solidFill>
                  <a:srgbClr val="000000"/>
                </a:solidFill>
                <a:latin typeface="Calibri"/>
                <a:ea typeface="Calibri"/>
                <a:cs typeface="Calibri"/>
              </a:rPr>
              <a:t> </a:t>
            </a:r>
            <a:r>
              <a:rPr lang="en-US" b="1" dirty="0" err="1">
                <a:solidFill>
                  <a:srgbClr val="000000"/>
                </a:solidFill>
                <a:latin typeface="Calibri"/>
                <a:ea typeface="Calibri"/>
                <a:cs typeface="Calibri"/>
              </a:rPr>
              <a:t>Nationaliteit</a:t>
            </a:r>
            <a:r>
              <a:rPr lang="en-US" b="1" dirty="0">
                <a:solidFill>
                  <a:srgbClr val="000000"/>
                </a:solidFill>
                <a:latin typeface="Calibri"/>
                <a:ea typeface="Calibri"/>
                <a:cs typeface="Calibri"/>
              </a:rPr>
              <a:t> Rnz.</a:t>
            </a:r>
          </a:p>
          <a:p>
            <a:pPr lvl="1">
              <a:defRPr/>
            </a:pPr>
            <a:r>
              <a:rPr lang="en-US" dirty="0">
                <a:solidFill>
                  <a:srgbClr val="000000"/>
                </a:solidFill>
                <a:latin typeface="Calibri"/>
                <a:ea typeface="Calibri"/>
                <a:cs typeface="Calibri"/>
              </a:rPr>
              <a:t>  </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srgbClr val="000000"/>
                </a:solidFill>
                <a:effectLst/>
                <a:uLnTx/>
                <a:uFillTx/>
                <a:latin typeface="Calibri"/>
                <a:ea typeface="Calibri"/>
                <a:cs typeface="Calibri"/>
              </a:rPr>
              <a:t>Na </a:t>
            </a:r>
            <a:r>
              <a:rPr kumimoji="0" lang="en-US" b="0" i="0" u="none" strike="noStrike" kern="1200" cap="none" spc="0" normalizeH="0" baseline="0" noProof="0" dirty="0" err="1">
                <a:ln>
                  <a:noFill/>
                </a:ln>
                <a:solidFill>
                  <a:srgbClr val="000000"/>
                </a:solidFill>
                <a:effectLst/>
                <a:uLnTx/>
                <a:uFillTx/>
                <a:latin typeface="Calibri"/>
                <a:ea typeface="Calibri"/>
                <a:cs typeface="Calibri"/>
              </a:rPr>
              <a:t>aanbieden</a:t>
            </a:r>
            <a:r>
              <a:rPr kumimoji="0" lang="en-US" b="0" i="0" u="none" strike="noStrike" kern="1200" cap="none" spc="0" normalizeH="0" baseline="0" noProof="0" dirty="0">
                <a:ln>
                  <a:noFill/>
                </a:ln>
                <a:solidFill>
                  <a:srgbClr val="000000"/>
                </a:solidFill>
                <a:effectLst/>
                <a:uLnTx/>
                <a:uFillTx/>
                <a:latin typeface="Calibri"/>
                <a:ea typeface="Calibri"/>
                <a:cs typeface="Calibri"/>
              </a:rPr>
              <a:t>: </a:t>
            </a:r>
            <a:r>
              <a:rPr kumimoji="0" lang="en-US" b="0" i="0" u="none" strike="noStrike" kern="1200" cap="none" spc="0" normalizeH="0" baseline="0" noProof="0" dirty="0" err="1">
                <a:ln>
                  <a:noFill/>
                </a:ln>
                <a:solidFill>
                  <a:srgbClr val="000000"/>
                </a:solidFill>
                <a:effectLst/>
                <a:uLnTx/>
                <a:uFillTx/>
                <a:latin typeface="Calibri"/>
                <a:ea typeface="Calibri"/>
                <a:cs typeface="Calibri"/>
              </a:rPr>
              <a:t>Kadaster</a:t>
            </a:r>
            <a:r>
              <a:rPr lang="en-US" dirty="0">
                <a:solidFill>
                  <a:srgbClr val="000000"/>
                </a:solidFill>
                <a:latin typeface="Calibri"/>
                <a:ea typeface="Calibri"/>
                <a:cs typeface="Calibri"/>
              </a:rPr>
              <a:t> </a:t>
            </a:r>
            <a:r>
              <a:rPr kumimoji="0" lang="en-US" b="0" i="0" u="none" strike="noStrike" kern="1200" cap="none" spc="0" normalizeH="0" baseline="0" noProof="0" dirty="0" err="1">
                <a:ln>
                  <a:noFill/>
                </a:ln>
                <a:solidFill>
                  <a:srgbClr val="000000"/>
                </a:solidFill>
                <a:effectLst/>
                <a:uLnTx/>
                <a:uFillTx/>
                <a:latin typeface="Calibri"/>
                <a:ea typeface="Calibri"/>
                <a:cs typeface="Calibri"/>
              </a:rPr>
              <a:t>beoordeelt</a:t>
            </a:r>
            <a:r>
              <a:rPr kumimoji="0" lang="en-US" b="0" i="0" u="none" strike="noStrike" kern="1200" cap="none" spc="0" normalizeH="0" baseline="0" noProof="0" dirty="0">
                <a:ln>
                  <a:noFill/>
                </a:ln>
                <a:solidFill>
                  <a:srgbClr val="000000"/>
                </a:solidFill>
                <a:effectLst/>
                <a:uLnTx/>
                <a:uFillTx/>
                <a:latin typeface="Calibri"/>
                <a:ea typeface="Calibri"/>
                <a:cs typeface="Calibri"/>
              </a:rPr>
              <a:t> of het </a:t>
            </a:r>
            <a:r>
              <a:rPr kumimoji="0" lang="en-US" b="0" i="0" u="none" strike="noStrike" kern="1200" cap="none" spc="0" normalizeH="0" baseline="0" noProof="0" dirty="0" err="1">
                <a:ln>
                  <a:noFill/>
                </a:ln>
                <a:solidFill>
                  <a:srgbClr val="000000"/>
                </a:solidFill>
                <a:effectLst/>
                <a:uLnTx/>
                <a:uFillTx/>
                <a:latin typeface="Calibri"/>
                <a:ea typeface="Calibri"/>
                <a:cs typeface="Calibri"/>
              </a:rPr>
              <a:t>verzoek</a:t>
            </a:r>
            <a:r>
              <a:rPr kumimoji="0" lang="en-US" b="0" i="0" u="none" strike="noStrike" kern="1200" cap="none" spc="0" normalizeH="0" baseline="0" noProof="0" dirty="0">
                <a:ln>
                  <a:noFill/>
                </a:ln>
                <a:solidFill>
                  <a:srgbClr val="000000"/>
                </a:solidFill>
                <a:effectLst/>
                <a:uLnTx/>
                <a:uFillTx/>
                <a:latin typeface="Calibri"/>
                <a:ea typeface="Calibri"/>
                <a:cs typeface="Calibri"/>
              </a:rPr>
              <a:t> </a:t>
            </a:r>
            <a:r>
              <a:rPr kumimoji="0" lang="en-US" b="0" i="0" u="none" strike="noStrike" kern="1200" cap="none" spc="0" normalizeH="0" baseline="0" noProof="0" dirty="0" err="1">
                <a:ln>
                  <a:noFill/>
                </a:ln>
                <a:solidFill>
                  <a:srgbClr val="000000"/>
                </a:solidFill>
                <a:effectLst/>
                <a:uLnTx/>
                <a:uFillTx/>
                <a:latin typeface="Calibri"/>
                <a:ea typeface="Calibri"/>
                <a:cs typeface="Calibri"/>
              </a:rPr>
              <a:t>compleet</a:t>
            </a:r>
            <a:r>
              <a:rPr kumimoji="0" lang="en-US" b="0" i="0" u="none" strike="noStrike" kern="1200" cap="none" spc="0" normalizeH="0" baseline="0" noProof="0" dirty="0">
                <a:ln>
                  <a:noFill/>
                </a:ln>
                <a:solidFill>
                  <a:srgbClr val="000000"/>
                </a:solidFill>
                <a:effectLst/>
                <a:uLnTx/>
                <a:uFillTx/>
                <a:latin typeface="Calibri"/>
                <a:ea typeface="Calibri"/>
                <a:cs typeface="Calibri"/>
              </a:rPr>
              <a:t> is</a:t>
            </a:r>
            <a:br>
              <a:rPr lang="en-US" b="0" i="0" u="none" strike="noStrike" kern="1200" cap="none" spc="0" normalizeH="0" baseline="0" noProof="0" dirty="0">
                <a:ln>
                  <a:noFill/>
                </a:ln>
                <a:effectLst/>
                <a:uLnTx/>
                <a:uFillTx/>
                <a:latin typeface="Calibri" panose="020F0502020204030204" pitchFamily="34" charset="0"/>
                <a:cs typeface="Calibri" panose="020F0502020204030204" pitchFamily="34" charset="0"/>
              </a:rPr>
            </a:br>
            <a:r>
              <a:rPr lang="en-US" b="1" dirty="0">
                <a:solidFill>
                  <a:srgbClr val="000000"/>
                </a:solidFill>
                <a:latin typeface="Calibri"/>
                <a:ea typeface="Calibri"/>
                <a:cs typeface="Calibri"/>
              </a:rPr>
              <a:t>Dossier </a:t>
            </a:r>
            <a:r>
              <a:rPr lang="en-US" b="1" dirty="0" err="1">
                <a:solidFill>
                  <a:srgbClr val="000000"/>
                </a:solidFill>
                <a:latin typeface="Calibri"/>
                <a:ea typeface="Calibri"/>
                <a:cs typeface="Calibri"/>
              </a:rPr>
              <a:t>niet</a:t>
            </a:r>
            <a:r>
              <a:rPr lang="en-US" b="1" dirty="0">
                <a:solidFill>
                  <a:srgbClr val="000000"/>
                </a:solidFill>
                <a:latin typeface="Calibri"/>
                <a:ea typeface="Calibri"/>
                <a:cs typeface="Calibri"/>
              </a:rPr>
              <a:t> </a:t>
            </a:r>
            <a:r>
              <a:rPr lang="en-US" b="1" dirty="0" err="1">
                <a:solidFill>
                  <a:srgbClr val="000000"/>
                </a:solidFill>
                <a:latin typeface="Calibri"/>
                <a:ea typeface="Calibri"/>
                <a:cs typeface="Calibri"/>
              </a:rPr>
              <a:t>compleet</a:t>
            </a:r>
            <a:r>
              <a:rPr lang="en-US" b="1" dirty="0">
                <a:solidFill>
                  <a:srgbClr val="000000"/>
                </a:solidFill>
                <a:latin typeface="Calibri"/>
                <a:ea typeface="Calibri"/>
                <a:cs typeface="Calibri"/>
              </a:rPr>
              <a:t>?</a:t>
            </a:r>
            <a:r>
              <a:rPr lang="en-US" dirty="0">
                <a:solidFill>
                  <a:srgbClr val="000000"/>
                </a:solidFill>
                <a:latin typeface="Calibri"/>
                <a:ea typeface="Calibri"/>
                <a:cs typeface="Calibri"/>
              </a:rPr>
              <a:t>, </a:t>
            </a:r>
            <a:r>
              <a:rPr lang="en-US" dirty="0" err="1">
                <a:solidFill>
                  <a:srgbClr val="000000"/>
                </a:solidFill>
                <a:latin typeface="Calibri"/>
                <a:ea typeface="Calibri"/>
                <a:cs typeface="Calibri"/>
              </a:rPr>
              <a:t>verzoek</a:t>
            </a:r>
            <a:r>
              <a:rPr lang="en-US" dirty="0">
                <a:solidFill>
                  <a:srgbClr val="000000"/>
                </a:solidFill>
                <a:latin typeface="Calibri"/>
                <a:ea typeface="Calibri"/>
                <a:cs typeface="Calibri"/>
              </a:rPr>
              <a:t> </a:t>
            </a:r>
            <a:r>
              <a:rPr lang="en-US" dirty="0" err="1">
                <a:solidFill>
                  <a:srgbClr val="000000"/>
                </a:solidFill>
                <a:latin typeface="Calibri"/>
                <a:ea typeface="Calibri"/>
                <a:cs typeface="Calibri"/>
              </a:rPr>
              <a:t>aanvullen</a:t>
            </a:r>
            <a:r>
              <a:rPr lang="en-US" dirty="0">
                <a:solidFill>
                  <a:srgbClr val="000000"/>
                </a:solidFill>
                <a:latin typeface="Calibri"/>
                <a:ea typeface="Calibri"/>
                <a:cs typeface="Calibri"/>
              </a:rPr>
              <a:t> </a:t>
            </a:r>
            <a:r>
              <a:rPr lang="en-US" dirty="0" err="1">
                <a:solidFill>
                  <a:srgbClr val="000000"/>
                </a:solidFill>
                <a:latin typeface="Calibri"/>
                <a:ea typeface="Calibri"/>
                <a:cs typeface="Calibri"/>
              </a:rPr>
              <a:t>totdat</a:t>
            </a:r>
            <a:r>
              <a:rPr lang="en-US" dirty="0">
                <a:solidFill>
                  <a:srgbClr val="000000"/>
                </a:solidFill>
                <a:latin typeface="Calibri"/>
                <a:ea typeface="Calibri"/>
                <a:cs typeface="Calibri"/>
              </a:rPr>
              <a:t> het </a:t>
            </a:r>
            <a:r>
              <a:rPr lang="en-US" dirty="0" err="1">
                <a:solidFill>
                  <a:srgbClr val="000000"/>
                </a:solidFill>
                <a:latin typeface="Calibri"/>
                <a:ea typeface="Calibri"/>
                <a:cs typeface="Calibri"/>
              </a:rPr>
              <a:t>compleet</a:t>
            </a:r>
            <a:r>
              <a:rPr lang="en-US" dirty="0">
                <a:solidFill>
                  <a:srgbClr val="000000"/>
                </a:solidFill>
                <a:latin typeface="Calibri"/>
                <a:ea typeface="Calibri"/>
                <a:cs typeface="Calibri"/>
              </a:rPr>
              <a:t> is.</a:t>
            </a:r>
            <a:br>
              <a:rPr lang="en-US" dirty="0">
                <a:latin typeface="Calibri" panose="020F0502020204030204" pitchFamily="34" charset="0"/>
                <a:cs typeface="Calibri" panose="020F0502020204030204" pitchFamily="34" charset="0"/>
              </a:rPr>
            </a:br>
            <a:r>
              <a:rPr lang="en-US" b="1" dirty="0">
                <a:solidFill>
                  <a:srgbClr val="000000"/>
                </a:solidFill>
                <a:latin typeface="Calibri"/>
                <a:ea typeface="Calibri"/>
                <a:cs typeface="Calibri"/>
              </a:rPr>
              <a:t>(= </a:t>
            </a:r>
            <a:r>
              <a:rPr lang="en-US" b="1" dirty="0" err="1">
                <a:solidFill>
                  <a:srgbClr val="000000"/>
                </a:solidFill>
                <a:latin typeface="Calibri"/>
                <a:ea typeface="Calibri"/>
                <a:cs typeface="Calibri"/>
              </a:rPr>
              <a:t>huidig</a:t>
            </a:r>
            <a:r>
              <a:rPr lang="en-US" b="1" dirty="0">
                <a:solidFill>
                  <a:srgbClr val="000000"/>
                </a:solidFill>
                <a:latin typeface="Calibri"/>
                <a:ea typeface="Calibri"/>
                <a:cs typeface="Calibri"/>
              </a:rPr>
              <a:t> </a:t>
            </a:r>
            <a:r>
              <a:rPr lang="en-US" b="1" dirty="0" err="1">
                <a:solidFill>
                  <a:srgbClr val="000000"/>
                </a:solidFill>
                <a:latin typeface="Calibri"/>
                <a:ea typeface="Calibri"/>
                <a:cs typeface="Calibri"/>
              </a:rPr>
              <a:t>proces</a:t>
            </a:r>
            <a:r>
              <a:rPr lang="en-US" b="1" dirty="0">
                <a:solidFill>
                  <a:srgbClr val="000000"/>
                </a:solidFill>
                <a:latin typeface="Calibri"/>
                <a:ea typeface="Calibri"/>
                <a:cs typeface="Calibri"/>
              </a:rPr>
              <a:t>!</a:t>
            </a:r>
            <a:r>
              <a:rPr lang="en-US" dirty="0">
                <a:solidFill>
                  <a:srgbClr val="000000"/>
                </a:solidFill>
                <a:latin typeface="Calibri"/>
                <a:ea typeface="Calibri"/>
                <a:cs typeface="Calibri"/>
              </a:rPr>
              <a:t>)</a:t>
            </a:r>
          </a:p>
          <a:p>
            <a:pPr marR="0" lvl="0" algn="l" defTabSz="914400" rtl="0" eaLnBrk="1" fontAlgn="auto" latinLnBrk="0" hangingPunct="1">
              <a:lnSpc>
                <a:spcPct val="100000"/>
              </a:lnSpc>
              <a:spcBef>
                <a:spcPts val="0"/>
              </a:spcBef>
              <a:spcAft>
                <a:spcPts val="0"/>
              </a:spcAft>
              <a:buClrTx/>
              <a:buSzTx/>
              <a:tabLst/>
              <a:defRPr/>
            </a:pPr>
            <a:r>
              <a:rPr lang="en-US" dirty="0">
                <a:solidFill>
                  <a:srgbClr val="000000"/>
                </a:solidFill>
                <a:latin typeface="Calibri"/>
                <a:ea typeface="Calibri"/>
                <a:cs typeface="Calibri"/>
              </a:rPr>
              <a:t> </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olidFill>
                  <a:srgbClr val="000000"/>
                </a:solidFill>
                <a:latin typeface="Calibri"/>
                <a:ea typeface="Calibri"/>
                <a:cs typeface="Calibri"/>
              </a:rPr>
              <a:t>Het moment van </a:t>
            </a:r>
            <a:r>
              <a:rPr lang="en-US" dirty="0" err="1">
                <a:solidFill>
                  <a:srgbClr val="000000"/>
                </a:solidFill>
                <a:latin typeface="Calibri"/>
                <a:ea typeface="Calibri"/>
                <a:cs typeface="Calibri"/>
              </a:rPr>
              <a:t>compleet</a:t>
            </a:r>
            <a:r>
              <a:rPr lang="en-US" dirty="0">
                <a:solidFill>
                  <a:srgbClr val="000000"/>
                </a:solidFill>
                <a:latin typeface="Calibri"/>
                <a:ea typeface="Calibri"/>
                <a:cs typeface="Calibri"/>
              </a:rPr>
              <a:t> </a:t>
            </a:r>
            <a:r>
              <a:rPr lang="en-US" dirty="0" err="1">
                <a:solidFill>
                  <a:srgbClr val="000000"/>
                </a:solidFill>
                <a:latin typeface="Calibri"/>
                <a:ea typeface="Calibri"/>
                <a:cs typeface="Calibri"/>
              </a:rPr>
              <a:t>zijn</a:t>
            </a:r>
            <a:r>
              <a:rPr lang="en-US" dirty="0">
                <a:solidFill>
                  <a:srgbClr val="000000"/>
                </a:solidFill>
                <a:latin typeface="Calibri"/>
                <a:ea typeface="Calibri"/>
                <a:cs typeface="Calibri"/>
              </a:rPr>
              <a:t> van het </a:t>
            </a:r>
            <a:r>
              <a:rPr lang="en-US" dirty="0" err="1">
                <a:solidFill>
                  <a:srgbClr val="000000"/>
                </a:solidFill>
                <a:latin typeface="Calibri"/>
                <a:ea typeface="Calibri"/>
                <a:cs typeface="Calibri"/>
              </a:rPr>
              <a:t>verzoek</a:t>
            </a:r>
            <a:r>
              <a:rPr lang="en-US" dirty="0">
                <a:solidFill>
                  <a:srgbClr val="000000"/>
                </a:solidFill>
                <a:latin typeface="Calibri"/>
                <a:ea typeface="Calibri"/>
                <a:cs typeface="Calibri"/>
              </a:rPr>
              <a:t> </a:t>
            </a:r>
            <a:r>
              <a:rPr lang="en-US" dirty="0" err="1">
                <a:solidFill>
                  <a:srgbClr val="000000"/>
                </a:solidFill>
                <a:latin typeface="Calibri"/>
                <a:ea typeface="Calibri"/>
                <a:cs typeface="Calibri"/>
              </a:rPr>
              <a:t>bepaalt</a:t>
            </a:r>
            <a:r>
              <a:rPr lang="en-US" dirty="0">
                <a:solidFill>
                  <a:srgbClr val="000000"/>
                </a:solidFill>
                <a:latin typeface="Calibri"/>
                <a:ea typeface="Calibri"/>
                <a:cs typeface="Calibri"/>
              </a:rPr>
              <a:t> het ‘</a:t>
            </a:r>
            <a:r>
              <a:rPr lang="en-US" dirty="0" err="1">
                <a:solidFill>
                  <a:srgbClr val="000000"/>
                </a:solidFill>
                <a:latin typeface="Calibri"/>
                <a:ea typeface="Calibri"/>
                <a:cs typeface="Calibri"/>
              </a:rPr>
              <a:t>aanbiedingstijdstip</a:t>
            </a:r>
            <a:r>
              <a:rPr lang="en-US" dirty="0">
                <a:solidFill>
                  <a:srgbClr val="000000"/>
                </a:solidFill>
                <a:latin typeface="Calibri"/>
                <a:ea typeface="Calibri"/>
                <a:cs typeface="Calibri"/>
              </a:rPr>
              <a:t>’ van het </a:t>
            </a:r>
            <a:r>
              <a:rPr lang="en-US" dirty="0" err="1">
                <a:solidFill>
                  <a:srgbClr val="000000"/>
                </a:solidFill>
                <a:latin typeface="Calibri"/>
                <a:ea typeface="Calibri"/>
                <a:cs typeface="Calibri"/>
              </a:rPr>
              <a:t>verzoek</a:t>
            </a:r>
            <a:r>
              <a:rPr lang="en-US" dirty="0">
                <a:solidFill>
                  <a:srgbClr val="000000"/>
                </a:solidFill>
                <a:latin typeface="Calibri"/>
                <a:ea typeface="Calibri"/>
                <a:cs typeface="Calibri"/>
              </a:rPr>
              <a:t> tot </a:t>
            </a:r>
            <a:r>
              <a:rPr lang="en-US" dirty="0" err="1">
                <a:solidFill>
                  <a:srgbClr val="000000"/>
                </a:solidFill>
                <a:latin typeface="Calibri"/>
                <a:ea typeface="Calibri"/>
                <a:cs typeface="Calibri"/>
              </a:rPr>
              <a:t>teboekstelling</a:t>
            </a:r>
            <a:r>
              <a:rPr lang="en-US" dirty="0">
                <a:solidFill>
                  <a:srgbClr val="000000"/>
                </a:solidFill>
                <a:latin typeface="Calibri"/>
                <a:ea typeface="Calibri"/>
                <a:cs typeface="Calibri"/>
              </a:rPr>
              <a:t> </a:t>
            </a:r>
          </a:p>
          <a:p>
            <a:pPr marR="0" lvl="0" algn="l" defTabSz="914400" rtl="0" eaLnBrk="1" fontAlgn="auto" latinLnBrk="0" hangingPunct="1">
              <a:lnSpc>
                <a:spcPct val="100000"/>
              </a:lnSpc>
              <a:spcBef>
                <a:spcPts val="0"/>
              </a:spcBef>
              <a:spcAft>
                <a:spcPts val="0"/>
              </a:spcAft>
              <a:buClrTx/>
              <a:buSzTx/>
              <a:tabLst/>
              <a:defRPr/>
            </a:pPr>
            <a:r>
              <a:rPr lang="en-US" dirty="0">
                <a:solidFill>
                  <a:srgbClr val="000000"/>
                </a:solidFill>
                <a:latin typeface="Calibri"/>
                <a:ea typeface="Calibri"/>
                <a:cs typeface="Calibri"/>
              </a:rPr>
              <a:t>       en </a:t>
            </a:r>
            <a:r>
              <a:rPr lang="en-US" dirty="0" err="1">
                <a:solidFill>
                  <a:srgbClr val="000000"/>
                </a:solidFill>
                <a:latin typeface="Calibri"/>
                <a:ea typeface="Calibri"/>
                <a:cs typeface="Calibri"/>
              </a:rPr>
              <a:t>dat</a:t>
            </a:r>
            <a:r>
              <a:rPr lang="en-US" dirty="0">
                <a:solidFill>
                  <a:srgbClr val="000000"/>
                </a:solidFill>
                <a:latin typeface="Calibri"/>
                <a:ea typeface="Calibri"/>
                <a:cs typeface="Calibri"/>
              </a:rPr>
              <a:t> </a:t>
            </a:r>
            <a:r>
              <a:rPr lang="en-US" dirty="0" err="1">
                <a:solidFill>
                  <a:srgbClr val="000000"/>
                </a:solidFill>
                <a:latin typeface="Calibri"/>
                <a:ea typeface="Calibri"/>
                <a:cs typeface="Calibri"/>
              </a:rPr>
              <a:t>wordt</a:t>
            </a:r>
            <a:r>
              <a:rPr lang="en-US" dirty="0">
                <a:solidFill>
                  <a:srgbClr val="000000"/>
                </a:solidFill>
                <a:latin typeface="Calibri"/>
                <a:ea typeface="Calibri"/>
                <a:cs typeface="Calibri"/>
              </a:rPr>
              <a:t> het </a:t>
            </a:r>
            <a:r>
              <a:rPr lang="en-US" dirty="0" err="1">
                <a:solidFill>
                  <a:srgbClr val="000000"/>
                </a:solidFill>
                <a:latin typeface="Calibri"/>
                <a:ea typeface="Calibri"/>
                <a:cs typeface="Calibri"/>
              </a:rPr>
              <a:t>i</a:t>
            </a:r>
            <a:r>
              <a:rPr lang="en-US" b="1" dirty="0" err="1">
                <a:solidFill>
                  <a:srgbClr val="000000"/>
                </a:solidFill>
                <a:latin typeface="Calibri"/>
                <a:ea typeface="Calibri"/>
                <a:cs typeface="Calibri"/>
              </a:rPr>
              <a:t>nschrijvingstijdstip</a:t>
            </a:r>
            <a:r>
              <a:rPr lang="en-US" dirty="0">
                <a:solidFill>
                  <a:srgbClr val="000000"/>
                </a:solidFill>
                <a:latin typeface="Calibri"/>
                <a:ea typeface="Calibri"/>
                <a:cs typeface="Calibri"/>
              </a:rPr>
              <a:t>*</a:t>
            </a:r>
          </a:p>
          <a:p>
            <a:pPr marR="0" lvl="0" algn="l" defTabSz="914400" rtl="0" eaLnBrk="1" fontAlgn="auto" latinLnBrk="0" hangingPunct="1">
              <a:lnSpc>
                <a:spcPct val="100000"/>
              </a:lnSpc>
              <a:spcBef>
                <a:spcPts val="0"/>
              </a:spcBef>
              <a:spcAft>
                <a:spcPts val="0"/>
              </a:spcAft>
              <a:buClrTx/>
              <a:buSzTx/>
              <a:tabLst/>
              <a:defRPr/>
            </a:pPr>
            <a:endParaRPr lang="en-US" dirty="0">
              <a:solidFill>
                <a:srgbClr val="000000"/>
              </a:solidFill>
              <a:latin typeface="Calibri" panose="020F0502020204030204" pitchFamily="34" charset="0"/>
              <a:cs typeface="Calibri" panose="020F0502020204030204" pitchFamily="34" charset="0"/>
            </a:endParaRPr>
          </a:p>
          <a:p>
            <a:pPr marR="0" lvl="0" algn="l" defTabSz="914400">
              <a:lnSpc>
                <a:spcPct val="100000"/>
              </a:lnSpc>
              <a:spcBef>
                <a:spcPts val="0"/>
              </a:spcBef>
              <a:spcAft>
                <a:spcPts val="0"/>
              </a:spcAft>
              <a:buClrTx/>
              <a:buSzTx/>
              <a:tabLst/>
              <a:defRPr/>
            </a:pPr>
            <a:endParaRPr lang="en-US" sz="50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a:defRPr/>
            </a:pPr>
            <a:r>
              <a:rPr lang="en-US" sz="2000" dirty="0">
                <a:solidFill>
                  <a:srgbClr val="000000"/>
                </a:solidFill>
                <a:latin typeface="Calibri"/>
                <a:ea typeface="Calibri"/>
                <a:cs typeface="Calibri"/>
              </a:rPr>
              <a:t>      *</a:t>
            </a:r>
            <a:r>
              <a:rPr lang="en-US" sz="1400" dirty="0" err="1">
                <a:solidFill>
                  <a:srgbClr val="000000"/>
                </a:solidFill>
                <a:latin typeface="Calibri"/>
                <a:ea typeface="Calibri"/>
                <a:cs typeface="Calibri"/>
              </a:rPr>
              <a:t>inschrijvingstijdstip</a:t>
            </a:r>
            <a:r>
              <a:rPr lang="en-US" sz="1400" dirty="0">
                <a:solidFill>
                  <a:srgbClr val="000000"/>
                </a:solidFill>
                <a:latin typeface="Calibri"/>
                <a:ea typeface="Calibri"/>
                <a:cs typeface="Calibri"/>
              </a:rPr>
              <a:t> is het moment van </a:t>
            </a:r>
            <a:r>
              <a:rPr lang="en-US" sz="1400" dirty="0" err="1">
                <a:solidFill>
                  <a:srgbClr val="000000"/>
                </a:solidFill>
                <a:latin typeface="Calibri"/>
                <a:ea typeface="Calibri"/>
                <a:cs typeface="Calibri"/>
              </a:rPr>
              <a:t>teboekstelling</a:t>
            </a:r>
            <a:r>
              <a:rPr lang="en-US" sz="1400" dirty="0">
                <a:solidFill>
                  <a:srgbClr val="000000"/>
                </a:solidFill>
                <a:latin typeface="Calibri"/>
                <a:ea typeface="Calibri"/>
                <a:cs typeface="Calibri"/>
              </a:rPr>
              <a:t>.</a:t>
            </a:r>
          </a:p>
        </p:txBody>
      </p:sp>
      <p:pic>
        <p:nvPicPr>
          <p:cNvPr id="7" name="Picture 2" descr="LCG maakt organisaties klaar voor de toekomst | LCG">
            <a:extLst>
              <a:ext uri="{FF2B5EF4-FFF2-40B4-BE49-F238E27FC236}">
                <a16:creationId xmlns:a16="http://schemas.microsoft.com/office/drawing/2014/main" id="{7E8DF190-A50C-36C3-6843-4B2C9BD247D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71234" y="12357"/>
            <a:ext cx="1481652" cy="987768"/>
          </a:xfrm>
          <a:prstGeom prst="rect">
            <a:avLst/>
          </a:prstGeom>
          <a:noFill/>
          <a:extLst>
            <a:ext uri="{909E8E84-426E-40DD-AFC4-6F175D3DCCD1}">
              <a14:hiddenFill xmlns:a14="http://schemas.microsoft.com/office/drawing/2010/main">
                <a:solidFill>
                  <a:srgbClr val="FFFFFF"/>
                </a:solidFill>
              </a14:hiddenFill>
            </a:ext>
          </a:extLst>
        </p:spPr>
      </p:pic>
      <p:sp>
        <p:nvSpPr>
          <p:cNvPr id="2" name="Titel 1">
            <a:extLst>
              <a:ext uri="{FF2B5EF4-FFF2-40B4-BE49-F238E27FC236}">
                <a16:creationId xmlns:a16="http://schemas.microsoft.com/office/drawing/2014/main" id="{D01D3571-0D56-4D21-BF21-015796E32990}"/>
              </a:ext>
            </a:extLst>
          </p:cNvPr>
          <p:cNvSpPr txBox="1">
            <a:spLocks/>
          </p:cNvSpPr>
          <p:nvPr/>
        </p:nvSpPr>
        <p:spPr>
          <a:xfrm>
            <a:off x="185854" y="172680"/>
            <a:ext cx="5251316" cy="560652"/>
          </a:xfrm>
          <a:prstGeom prst="rect">
            <a:avLst/>
          </a:prstGeom>
        </p:spPr>
        <p:txBody>
          <a:bodyP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err="1">
                <a:solidFill>
                  <a:srgbClr val="0070C0"/>
                </a:solidFill>
                <a:latin typeface="Verdana" panose="020B0604030504040204" pitchFamily="34" charset="0"/>
                <a:ea typeface="Verdana" panose="020B0604030504040204" pitchFamily="34" charset="0"/>
              </a:rPr>
              <a:t>Proces</a:t>
            </a:r>
            <a:br>
              <a:rPr lang="en-US" sz="3600">
                <a:solidFill>
                  <a:srgbClr val="0070C0"/>
                </a:solidFill>
                <a:latin typeface="Verdana" panose="020B0604030504040204" pitchFamily="34" charset="0"/>
                <a:ea typeface="Verdana" panose="020B0604030504040204" pitchFamily="34" charset="0"/>
              </a:rPr>
            </a:br>
            <a:r>
              <a:rPr lang="en-US" sz="1600" err="1">
                <a:solidFill>
                  <a:srgbClr val="0070C0"/>
                </a:solidFill>
                <a:latin typeface="Verdana" panose="020B0604030504040204" pitchFamily="34" charset="0"/>
                <a:ea typeface="Verdana" panose="020B0604030504040204" pitchFamily="34" charset="0"/>
              </a:rPr>
              <a:t>Teboekstelling</a:t>
            </a:r>
            <a:r>
              <a:rPr lang="en-US" sz="1600">
                <a:solidFill>
                  <a:srgbClr val="0070C0"/>
                </a:solidFill>
                <a:latin typeface="Verdana" panose="020B0604030504040204" pitchFamily="34" charset="0"/>
                <a:ea typeface="Verdana" panose="020B0604030504040204" pitchFamily="34" charset="0"/>
              </a:rPr>
              <a:t> </a:t>
            </a:r>
            <a:r>
              <a:rPr lang="en-US" sz="1600" err="1">
                <a:solidFill>
                  <a:srgbClr val="0070C0"/>
                </a:solidFill>
                <a:latin typeface="Verdana" panose="020B0604030504040204" pitchFamily="34" charset="0"/>
                <a:ea typeface="Verdana" panose="020B0604030504040204" pitchFamily="34" charset="0"/>
              </a:rPr>
              <a:t>zeeschip</a:t>
            </a:r>
            <a:endParaRPr lang="nl-NL" sz="3600">
              <a:solidFill>
                <a:srgbClr val="0070C0"/>
              </a:solidFill>
              <a:latin typeface="Verdana" panose="020B0604030504040204" pitchFamily="34" charset="0"/>
              <a:ea typeface="Verdana" panose="020B0604030504040204" pitchFamily="34" charset="0"/>
            </a:endParaRPr>
          </a:p>
        </p:txBody>
      </p:sp>
      <p:sp>
        <p:nvSpPr>
          <p:cNvPr id="8" name="Tijdelijke aanduiding voor dianummer 3">
            <a:extLst>
              <a:ext uri="{FF2B5EF4-FFF2-40B4-BE49-F238E27FC236}">
                <a16:creationId xmlns:a16="http://schemas.microsoft.com/office/drawing/2014/main" id="{C65D2B6A-9E75-181C-1CA2-08B03262435E}"/>
              </a:ext>
            </a:extLst>
          </p:cNvPr>
          <p:cNvSpPr>
            <a:spLocks noGrp="1"/>
          </p:cNvSpPr>
          <p:nvPr>
            <p:ph type="sldNum" sz="quarter" idx="12"/>
          </p:nvPr>
        </p:nvSpPr>
        <p:spPr>
          <a:xfrm>
            <a:off x="6553199" y="6221413"/>
            <a:ext cx="5005389" cy="322075"/>
          </a:xfrm>
        </p:spPr>
        <p:txBody>
          <a:bodyPr/>
          <a:lstStyle/>
          <a:p>
            <a:fld id="{10A0A6AF-03C5-477E-939A-E28F7E7F05EA}" type="slidenum">
              <a:rPr lang="nl-NL" smtClean="0"/>
              <a:pPr/>
              <a:t>26</a:t>
            </a:fld>
            <a:endParaRPr lang="nl-NL" dirty="0"/>
          </a:p>
        </p:txBody>
      </p:sp>
      <p:grpSp>
        <p:nvGrpSpPr>
          <p:cNvPr id="10" name="Groep 9">
            <a:extLst>
              <a:ext uri="{FF2B5EF4-FFF2-40B4-BE49-F238E27FC236}">
                <a16:creationId xmlns:a16="http://schemas.microsoft.com/office/drawing/2014/main" id="{2DE24DCC-81E7-D578-955B-441848059843}"/>
              </a:ext>
            </a:extLst>
          </p:cNvPr>
          <p:cNvGrpSpPr/>
          <p:nvPr/>
        </p:nvGrpSpPr>
        <p:grpSpPr>
          <a:xfrm>
            <a:off x="9888647" y="149681"/>
            <a:ext cx="1892371" cy="430887"/>
            <a:chOff x="3822629" y="4216111"/>
            <a:chExt cx="1892371" cy="430887"/>
          </a:xfrm>
        </p:grpSpPr>
        <p:sp>
          <p:nvSpPr>
            <p:cNvPr id="11" name="Tekstvak 10">
              <a:extLst>
                <a:ext uri="{FF2B5EF4-FFF2-40B4-BE49-F238E27FC236}">
                  <a16:creationId xmlns:a16="http://schemas.microsoft.com/office/drawing/2014/main" id="{0A3FB520-7B73-A729-F25F-4F8955B8F4E9}"/>
                </a:ext>
              </a:extLst>
            </p:cNvPr>
            <p:cNvSpPr txBox="1"/>
            <p:nvPr/>
          </p:nvSpPr>
          <p:spPr>
            <a:xfrm>
              <a:off x="3822629" y="4216111"/>
              <a:ext cx="1892371" cy="430887"/>
            </a:xfrm>
            <a:prstGeom prst="rect">
              <a:avLst/>
            </a:prstGeom>
            <a:noFill/>
            <a:ln w="12700">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err="1">
                  <a:ln>
                    <a:noFill/>
                  </a:ln>
                  <a:solidFill>
                    <a:prstClr val="black"/>
                  </a:solidFill>
                  <a:effectLst/>
                  <a:uLnTx/>
                  <a:uFillTx/>
                  <a:latin typeface="Calibri" panose="020F0502020204030204"/>
                  <a:ea typeface="+mn-ea"/>
                  <a:cs typeface="+mn-cs"/>
                </a:rPr>
                <a:t>Processtap</a:t>
              </a:r>
              <a:r>
                <a:rPr kumimoji="0" lang="en-US" sz="1400" b="0" i="0" u="none" strike="noStrike" kern="1200" cap="none" spc="0" normalizeH="0" baseline="0" noProof="0">
                  <a:ln>
                    <a:noFill/>
                  </a:ln>
                  <a:solidFill>
                    <a:prstClr val="black"/>
                  </a:solidFill>
                  <a:effectLst/>
                  <a:uLnTx/>
                  <a:uFillTx/>
                  <a:latin typeface="Calibri" panose="020F0502020204030204"/>
                  <a:ea typeface="+mn-ea"/>
                  <a:cs typeface="+mn-cs"/>
                </a:rPr>
                <a:t> </a:t>
              </a:r>
              <a:r>
                <a:rPr lang="en-US" sz="1400">
                  <a:solidFill>
                    <a:prstClr val="black"/>
                  </a:solidFill>
                  <a:latin typeface="Calibri" panose="020F0502020204030204"/>
                </a:rPr>
                <a:t>3</a:t>
              </a: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err="1">
                  <a:ln>
                    <a:noFill/>
                  </a:ln>
                  <a:solidFill>
                    <a:prstClr val="black"/>
                  </a:solidFill>
                  <a:effectLst/>
                  <a:uLnTx/>
                  <a:uFillTx/>
                  <a:latin typeface="Calibri" panose="020F0502020204030204"/>
                  <a:ea typeface="+mn-ea"/>
                  <a:cs typeface="+mn-cs"/>
                </a:rPr>
                <a:t>Teboekstellen</a:t>
              </a:r>
              <a:r>
                <a:rPr kumimoji="0" lang="en-US" sz="800" b="0" i="0" u="none" strike="noStrike" kern="1200" cap="none" spc="0" normalizeH="0" noProof="0">
                  <a:ln>
                    <a:noFill/>
                  </a:ln>
                  <a:solidFill>
                    <a:prstClr val="black"/>
                  </a:solidFill>
                  <a:effectLst/>
                  <a:uLnTx/>
                  <a:uFillTx/>
                  <a:latin typeface="Calibri" panose="020F0502020204030204"/>
                  <a:ea typeface="+mn-ea"/>
                  <a:cs typeface="+mn-cs"/>
                </a:rPr>
                <a:t> </a:t>
              </a:r>
              <a:r>
                <a:rPr kumimoji="0" lang="en-US" sz="800" b="0" i="0" u="none" strike="noStrike" kern="1200" cap="none" spc="0" normalizeH="0" noProof="0" err="1">
                  <a:ln>
                    <a:noFill/>
                  </a:ln>
                  <a:solidFill>
                    <a:prstClr val="black"/>
                  </a:solidFill>
                  <a:effectLst/>
                  <a:uLnTx/>
                  <a:uFillTx/>
                  <a:latin typeface="Calibri" panose="020F0502020204030204"/>
                  <a:ea typeface="+mn-ea"/>
                  <a:cs typeface="+mn-cs"/>
                </a:rPr>
                <a:t>zeeschip</a:t>
              </a:r>
              <a:endParaRPr kumimoji="0" lang="nl-NL"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12" name="Picture 4" descr="LCG maakt organisaties klaar voor de toekomst | LCG">
              <a:extLst>
                <a:ext uri="{FF2B5EF4-FFF2-40B4-BE49-F238E27FC236}">
                  <a16:creationId xmlns:a16="http://schemas.microsoft.com/office/drawing/2014/main" id="{661ACF73-BB01-CD04-B839-97D1EDED796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31272" y="4239109"/>
              <a:ext cx="598664" cy="399109"/>
            </a:xfrm>
            <a:prstGeom prst="rect">
              <a:avLst/>
            </a:prstGeom>
            <a:noFill/>
            <a:extLst>
              <a:ext uri="{909E8E84-426E-40DD-AFC4-6F175D3DCCD1}">
                <a14:hiddenFill xmlns:a14="http://schemas.microsoft.com/office/drawing/2010/main">
                  <a:solidFill>
                    <a:srgbClr val="FFFFFF"/>
                  </a:solidFill>
                </a14:hiddenFill>
              </a:ext>
            </a:extLst>
          </p:spPr>
        </p:pic>
      </p:grpSp>
      <p:sp>
        <p:nvSpPr>
          <p:cNvPr id="16" name="Tekstvak 15">
            <a:extLst>
              <a:ext uri="{FF2B5EF4-FFF2-40B4-BE49-F238E27FC236}">
                <a16:creationId xmlns:a16="http://schemas.microsoft.com/office/drawing/2014/main" id="{309B7FA3-F2A0-A9BB-6A79-FE06884B27C9}"/>
              </a:ext>
            </a:extLst>
          </p:cNvPr>
          <p:cNvSpPr txBox="1"/>
          <p:nvPr/>
        </p:nvSpPr>
        <p:spPr>
          <a:xfrm>
            <a:off x="9870589" y="609432"/>
            <a:ext cx="1680268" cy="276999"/>
          </a:xfrm>
          <a:prstGeom prst="rect">
            <a:avLst/>
          </a:prstGeom>
          <a:noFill/>
        </p:spPr>
        <p:txBody>
          <a:bodyPr wrap="none" rtlCol="0">
            <a:spAutoFit/>
          </a:bodyPr>
          <a:lstStyle/>
          <a:p>
            <a:r>
              <a:rPr lang="nl-NL" sz="600" i="1" dirty="0"/>
              <a:t>Inschrijving in Openbaar Register</a:t>
            </a:r>
          </a:p>
          <a:p>
            <a:r>
              <a:rPr lang="nl-NL" sz="600" i="1" dirty="0"/>
              <a:t>Bijwerken Scheepsregistratie Kadaster</a:t>
            </a:r>
          </a:p>
        </p:txBody>
      </p:sp>
      <p:sp>
        <p:nvSpPr>
          <p:cNvPr id="3" name="Tekstvak 2">
            <a:extLst>
              <a:ext uri="{FF2B5EF4-FFF2-40B4-BE49-F238E27FC236}">
                <a16:creationId xmlns:a16="http://schemas.microsoft.com/office/drawing/2014/main" id="{6ECAB69B-42A9-16EE-8FE8-3C325B275DFA}"/>
              </a:ext>
            </a:extLst>
          </p:cNvPr>
          <p:cNvSpPr txBox="1"/>
          <p:nvPr/>
        </p:nvSpPr>
        <p:spPr>
          <a:xfrm>
            <a:off x="342776" y="5875800"/>
            <a:ext cx="6781023" cy="938719"/>
          </a:xfrm>
          <a:prstGeom prst="rect">
            <a:avLst/>
          </a:prstGeom>
          <a:solidFill>
            <a:schemeClr val="accent1">
              <a:lumMod val="20000"/>
              <a:lumOff val="80000"/>
            </a:schemeClr>
          </a:solidFill>
        </p:spPr>
        <p:txBody>
          <a:bodyPr wrap="none" rtlCol="0">
            <a:spAutoFit/>
          </a:bodyPr>
          <a:lstStyle/>
          <a:p>
            <a:pPr>
              <a:defRPr/>
            </a:pPr>
            <a:r>
              <a:rPr lang="en-US" sz="1100" b="1" err="1">
                <a:solidFill>
                  <a:srgbClr val="000000"/>
                </a:solidFill>
                <a:latin typeface="Calibri" panose="020F0502020204030204" pitchFamily="34" charset="0"/>
                <a:cs typeface="Calibri" panose="020F0502020204030204" pitchFamily="34" charset="0"/>
              </a:rPr>
              <a:t>Aanbiedingstijdstip</a:t>
            </a:r>
            <a:r>
              <a:rPr lang="en-US" sz="1100" b="1">
                <a:solidFill>
                  <a:srgbClr val="000000"/>
                </a:solidFill>
                <a:latin typeface="Calibri" panose="020F0502020204030204" pitchFamily="34" charset="0"/>
                <a:cs typeface="Calibri" panose="020F0502020204030204" pitchFamily="34" charset="0"/>
              </a:rPr>
              <a:t> en </a:t>
            </a:r>
            <a:r>
              <a:rPr lang="en-US" sz="1100" b="1" err="1">
                <a:solidFill>
                  <a:srgbClr val="000000"/>
                </a:solidFill>
                <a:latin typeface="Calibri" panose="020F0502020204030204" pitchFamily="34" charset="0"/>
                <a:cs typeface="Calibri" panose="020F0502020204030204" pitchFamily="34" charset="0"/>
              </a:rPr>
              <a:t>daarmee</a:t>
            </a:r>
            <a:r>
              <a:rPr lang="en-US" sz="1100" b="1">
                <a:solidFill>
                  <a:srgbClr val="000000"/>
                </a:solidFill>
                <a:latin typeface="Calibri" panose="020F0502020204030204" pitchFamily="34" charset="0"/>
                <a:cs typeface="Calibri" panose="020F0502020204030204" pitchFamily="34" charset="0"/>
              </a:rPr>
              <a:t> </a:t>
            </a:r>
            <a:r>
              <a:rPr lang="en-US" sz="1100" b="1" err="1">
                <a:solidFill>
                  <a:srgbClr val="000000"/>
                </a:solidFill>
                <a:latin typeface="Calibri" panose="020F0502020204030204" pitchFamily="34" charset="0"/>
                <a:cs typeface="Calibri" panose="020F0502020204030204" pitchFamily="34" charset="0"/>
              </a:rPr>
              <a:t>inschrijvingstijdstip</a:t>
            </a:r>
            <a:r>
              <a:rPr lang="en-US" sz="1100" b="1">
                <a:solidFill>
                  <a:srgbClr val="000000"/>
                </a:solidFill>
                <a:latin typeface="Calibri" panose="020F0502020204030204" pitchFamily="34" charset="0"/>
                <a:cs typeface="Calibri" panose="020F0502020204030204" pitchFamily="34" charset="0"/>
              </a:rPr>
              <a:t> </a:t>
            </a:r>
            <a:r>
              <a:rPr lang="en-US" sz="1100">
                <a:solidFill>
                  <a:srgbClr val="000000"/>
                </a:solidFill>
                <a:latin typeface="Calibri" panose="020F0502020204030204" pitchFamily="34" charset="0"/>
                <a:cs typeface="Calibri" panose="020F0502020204030204" pitchFamily="34" charset="0"/>
              </a:rPr>
              <a:t>is volgens de </a:t>
            </a:r>
            <a:r>
              <a:rPr lang="en-US" sz="1100" err="1">
                <a:solidFill>
                  <a:srgbClr val="000000"/>
                </a:solidFill>
                <a:latin typeface="Calibri" panose="020F0502020204030204" pitchFamily="34" charset="0"/>
                <a:cs typeface="Calibri" panose="020F0502020204030204" pitchFamily="34" charset="0"/>
              </a:rPr>
              <a:t>Oranisatiewet</a:t>
            </a:r>
            <a:r>
              <a:rPr lang="en-US" sz="1100">
                <a:solidFill>
                  <a:srgbClr val="000000"/>
                </a:solidFill>
                <a:latin typeface="Calibri" panose="020F0502020204030204" pitchFamily="34" charset="0"/>
                <a:cs typeface="Calibri" panose="020F0502020204030204" pitchFamily="34" charset="0"/>
              </a:rPr>
              <a:t>:</a:t>
            </a:r>
          </a:p>
          <a:p>
            <a:pPr marL="171450" indent="-171450">
              <a:buFontTx/>
              <a:buChar char="-"/>
              <a:defRPr/>
            </a:pPr>
            <a:r>
              <a:rPr lang="en-US" sz="1100">
                <a:solidFill>
                  <a:srgbClr val="000000"/>
                </a:solidFill>
                <a:latin typeface="Calibri" panose="020F0502020204030204" pitchFamily="34" charset="0"/>
                <a:cs typeface="Calibri" panose="020F0502020204030204" pitchFamily="34" charset="0"/>
              </a:rPr>
              <a:t>is moment van </a:t>
            </a:r>
            <a:r>
              <a:rPr lang="en-US" sz="1100" err="1">
                <a:solidFill>
                  <a:srgbClr val="000000"/>
                </a:solidFill>
                <a:latin typeface="Calibri" panose="020F0502020204030204" pitchFamily="34" charset="0"/>
                <a:cs typeface="Calibri" panose="020F0502020204030204" pitchFamily="34" charset="0"/>
              </a:rPr>
              <a:t>inschrijving</a:t>
            </a:r>
            <a:r>
              <a:rPr lang="en-US" sz="1100">
                <a:solidFill>
                  <a:srgbClr val="000000"/>
                </a:solidFill>
                <a:latin typeface="Calibri" panose="020F0502020204030204" pitchFamily="34" charset="0"/>
                <a:cs typeface="Calibri" panose="020F0502020204030204" pitchFamily="34" charset="0"/>
              </a:rPr>
              <a:t> (dossier complete) </a:t>
            </a:r>
            <a:r>
              <a:rPr lang="en-US" sz="1100" err="1">
                <a:solidFill>
                  <a:srgbClr val="000000"/>
                </a:solidFill>
                <a:latin typeface="Calibri" panose="020F0502020204030204" pitchFamily="34" charset="0"/>
                <a:cs typeface="Calibri" panose="020F0502020204030204" pitchFamily="34" charset="0"/>
              </a:rPr>
              <a:t>dat</a:t>
            </a:r>
            <a:r>
              <a:rPr lang="en-US" sz="1100">
                <a:solidFill>
                  <a:srgbClr val="000000"/>
                </a:solidFill>
                <a:latin typeface="Calibri" panose="020F0502020204030204" pitchFamily="34" charset="0"/>
                <a:cs typeface="Calibri" panose="020F0502020204030204" pitchFamily="34" charset="0"/>
              </a:rPr>
              <a:t> </a:t>
            </a:r>
            <a:r>
              <a:rPr lang="en-US" sz="1100" err="1">
                <a:solidFill>
                  <a:srgbClr val="000000"/>
                </a:solidFill>
                <a:latin typeface="Calibri" panose="020F0502020204030204" pitchFamily="34" charset="0"/>
                <a:cs typeface="Calibri" panose="020F0502020204030204" pitchFamily="34" charset="0"/>
              </a:rPr>
              <a:t>tussen</a:t>
            </a:r>
            <a:r>
              <a:rPr lang="en-US" sz="1100">
                <a:solidFill>
                  <a:srgbClr val="000000"/>
                </a:solidFill>
                <a:latin typeface="Calibri" panose="020F0502020204030204" pitchFamily="34" charset="0"/>
                <a:cs typeface="Calibri" panose="020F0502020204030204" pitchFamily="34" charset="0"/>
              </a:rPr>
              <a:t> 9.00 en 14.59 </a:t>
            </a:r>
            <a:r>
              <a:rPr lang="en-US" sz="1100" err="1">
                <a:solidFill>
                  <a:srgbClr val="000000"/>
                </a:solidFill>
                <a:latin typeface="Calibri" panose="020F0502020204030204" pitchFamily="34" charset="0"/>
                <a:cs typeface="Calibri" panose="020F0502020204030204" pitchFamily="34" charset="0"/>
              </a:rPr>
              <a:t>uur</a:t>
            </a:r>
            <a:r>
              <a:rPr lang="en-US" sz="1100">
                <a:solidFill>
                  <a:srgbClr val="000000"/>
                </a:solidFill>
                <a:latin typeface="Calibri" panose="020F0502020204030204" pitchFamily="34" charset="0"/>
                <a:cs typeface="Calibri" panose="020F0502020204030204" pitchFamily="34" charset="0"/>
              </a:rPr>
              <a:t> op een </a:t>
            </a:r>
            <a:r>
              <a:rPr lang="en-US" sz="1100" err="1">
                <a:solidFill>
                  <a:srgbClr val="000000"/>
                </a:solidFill>
                <a:latin typeface="Calibri" panose="020F0502020204030204" pitchFamily="34" charset="0"/>
                <a:cs typeface="Calibri" panose="020F0502020204030204" pitchFamily="34" charset="0"/>
              </a:rPr>
              <a:t>werkdag</a:t>
            </a:r>
            <a:r>
              <a:rPr lang="en-US" sz="1100">
                <a:solidFill>
                  <a:srgbClr val="000000"/>
                </a:solidFill>
                <a:latin typeface="Calibri" panose="020F0502020204030204" pitchFamily="34" charset="0"/>
                <a:cs typeface="Calibri" panose="020F0502020204030204" pitchFamily="34" charset="0"/>
              </a:rPr>
              <a:t> </a:t>
            </a:r>
            <a:r>
              <a:rPr lang="en-US" sz="1100" err="1">
                <a:solidFill>
                  <a:srgbClr val="000000"/>
                </a:solidFill>
                <a:latin typeface="Calibri" panose="020F0502020204030204" pitchFamily="34" charset="0"/>
                <a:cs typeface="Calibri" panose="020F0502020204030204" pitchFamily="34" charset="0"/>
              </a:rPr>
              <a:t>ligt</a:t>
            </a:r>
            <a:r>
              <a:rPr lang="en-US" sz="1100">
                <a:solidFill>
                  <a:srgbClr val="000000"/>
                </a:solidFill>
                <a:latin typeface="Calibri" panose="020F0502020204030204" pitchFamily="34" charset="0"/>
                <a:cs typeface="Calibri" panose="020F0502020204030204" pitchFamily="34" charset="0"/>
              </a:rPr>
              <a:t>.</a:t>
            </a:r>
          </a:p>
          <a:p>
            <a:pPr marL="171450" indent="-171450">
              <a:buFontTx/>
              <a:buChar char="-"/>
              <a:defRPr/>
            </a:pPr>
            <a:r>
              <a:rPr lang="en-US" sz="1100">
                <a:solidFill>
                  <a:srgbClr val="000000"/>
                </a:solidFill>
                <a:latin typeface="Calibri" panose="020F0502020204030204" pitchFamily="34" charset="0"/>
                <a:cs typeface="Calibri" panose="020F0502020204030204" pitchFamily="34" charset="0"/>
              </a:rPr>
              <a:t>is 9.00 </a:t>
            </a:r>
            <a:r>
              <a:rPr lang="en-US" sz="1100" err="1">
                <a:solidFill>
                  <a:srgbClr val="000000"/>
                </a:solidFill>
                <a:latin typeface="Calibri" panose="020F0502020204030204" pitchFamily="34" charset="0"/>
                <a:cs typeface="Calibri" panose="020F0502020204030204" pitchFamily="34" charset="0"/>
              </a:rPr>
              <a:t>uur</a:t>
            </a:r>
            <a:r>
              <a:rPr lang="en-US" sz="1100">
                <a:solidFill>
                  <a:srgbClr val="000000"/>
                </a:solidFill>
                <a:latin typeface="Calibri" panose="020F0502020204030204" pitchFamily="34" charset="0"/>
                <a:cs typeface="Calibri" panose="020F0502020204030204" pitchFamily="34" charset="0"/>
              </a:rPr>
              <a:t> de </a:t>
            </a:r>
            <a:r>
              <a:rPr lang="en-US" sz="1100" err="1">
                <a:solidFill>
                  <a:srgbClr val="000000"/>
                </a:solidFill>
                <a:latin typeface="Calibri" panose="020F0502020204030204" pitchFamily="34" charset="0"/>
                <a:cs typeface="Calibri" panose="020F0502020204030204" pitchFamily="34" charset="0"/>
              </a:rPr>
              <a:t>volgende</a:t>
            </a:r>
            <a:r>
              <a:rPr lang="en-US" sz="1100">
                <a:solidFill>
                  <a:srgbClr val="000000"/>
                </a:solidFill>
                <a:latin typeface="Calibri" panose="020F0502020204030204" pitchFamily="34" charset="0"/>
                <a:cs typeface="Calibri" panose="020F0502020204030204" pitchFamily="34" charset="0"/>
              </a:rPr>
              <a:t> </a:t>
            </a:r>
            <a:r>
              <a:rPr lang="en-US" sz="1100" err="1">
                <a:solidFill>
                  <a:srgbClr val="000000"/>
                </a:solidFill>
                <a:latin typeface="Calibri" panose="020F0502020204030204" pitchFamily="34" charset="0"/>
                <a:cs typeface="Calibri" panose="020F0502020204030204" pitchFamily="34" charset="0"/>
              </a:rPr>
              <a:t>werkdag</a:t>
            </a:r>
            <a:r>
              <a:rPr lang="en-US" sz="1100">
                <a:solidFill>
                  <a:srgbClr val="000000"/>
                </a:solidFill>
                <a:latin typeface="Calibri" panose="020F0502020204030204" pitchFamily="34" charset="0"/>
                <a:cs typeface="Calibri" panose="020F0502020204030204" pitchFamily="34" charset="0"/>
              </a:rPr>
              <a:t>, </a:t>
            </a:r>
            <a:r>
              <a:rPr lang="en-US" sz="1100" err="1">
                <a:solidFill>
                  <a:srgbClr val="000000"/>
                </a:solidFill>
                <a:latin typeface="Calibri" panose="020F0502020204030204" pitchFamily="34" charset="0"/>
                <a:cs typeface="Calibri" panose="020F0502020204030204" pitchFamily="34" charset="0"/>
              </a:rPr>
              <a:t>als</a:t>
            </a:r>
            <a:r>
              <a:rPr lang="en-US" sz="1100">
                <a:solidFill>
                  <a:srgbClr val="000000"/>
                </a:solidFill>
                <a:latin typeface="Calibri" panose="020F0502020204030204" pitchFamily="34" charset="0"/>
                <a:cs typeface="Calibri" panose="020F0502020204030204" pitchFamily="34" charset="0"/>
              </a:rPr>
              <a:t> het moment van </a:t>
            </a:r>
            <a:r>
              <a:rPr lang="en-US" sz="1100" err="1">
                <a:solidFill>
                  <a:srgbClr val="000000"/>
                </a:solidFill>
                <a:latin typeface="Calibri" panose="020F0502020204030204" pitchFamily="34" charset="0"/>
                <a:cs typeface="Calibri" panose="020F0502020204030204" pitchFamily="34" charset="0"/>
              </a:rPr>
              <a:t>compleet</a:t>
            </a:r>
            <a:r>
              <a:rPr lang="en-US" sz="1100">
                <a:solidFill>
                  <a:srgbClr val="000000"/>
                </a:solidFill>
                <a:latin typeface="Calibri" panose="020F0502020204030204" pitchFamily="34" charset="0"/>
                <a:cs typeface="Calibri" panose="020F0502020204030204" pitchFamily="34" charset="0"/>
              </a:rPr>
              <a:t> </a:t>
            </a:r>
            <a:r>
              <a:rPr lang="en-US" sz="1100" err="1">
                <a:solidFill>
                  <a:srgbClr val="000000"/>
                </a:solidFill>
                <a:latin typeface="Calibri" panose="020F0502020204030204" pitchFamily="34" charset="0"/>
                <a:cs typeface="Calibri" panose="020F0502020204030204" pitchFamily="34" charset="0"/>
              </a:rPr>
              <a:t>zijn</a:t>
            </a:r>
            <a:r>
              <a:rPr lang="en-US" sz="1100">
                <a:solidFill>
                  <a:srgbClr val="000000"/>
                </a:solidFill>
                <a:latin typeface="Calibri" panose="020F0502020204030204" pitchFamily="34" charset="0"/>
                <a:cs typeface="Calibri" panose="020F0502020204030204" pitchFamily="34" charset="0"/>
              </a:rPr>
              <a:t> 15.00 </a:t>
            </a:r>
            <a:r>
              <a:rPr lang="en-US" sz="1100" err="1">
                <a:solidFill>
                  <a:srgbClr val="000000"/>
                </a:solidFill>
                <a:latin typeface="Calibri" panose="020F0502020204030204" pitchFamily="34" charset="0"/>
                <a:cs typeface="Calibri" panose="020F0502020204030204" pitchFamily="34" charset="0"/>
              </a:rPr>
              <a:t>uur</a:t>
            </a:r>
            <a:r>
              <a:rPr lang="en-US" sz="1100">
                <a:solidFill>
                  <a:srgbClr val="000000"/>
                </a:solidFill>
                <a:latin typeface="Calibri" panose="020F0502020204030204" pitchFamily="34" charset="0"/>
                <a:cs typeface="Calibri" panose="020F0502020204030204" pitchFamily="34" charset="0"/>
              </a:rPr>
              <a:t> of later is op een </a:t>
            </a:r>
            <a:r>
              <a:rPr lang="en-US" sz="1100" err="1">
                <a:solidFill>
                  <a:srgbClr val="000000"/>
                </a:solidFill>
                <a:latin typeface="Calibri" panose="020F0502020204030204" pitchFamily="34" charset="0"/>
                <a:cs typeface="Calibri" panose="020F0502020204030204" pitchFamily="34" charset="0"/>
              </a:rPr>
              <a:t>werkdag</a:t>
            </a:r>
            <a:endParaRPr lang="en-US" sz="1100">
              <a:solidFill>
                <a:srgbClr val="000000"/>
              </a:solidFill>
              <a:latin typeface="Calibri" panose="020F0502020204030204" pitchFamily="34" charset="0"/>
              <a:cs typeface="Calibri" panose="020F0502020204030204" pitchFamily="34" charset="0"/>
            </a:endParaRPr>
          </a:p>
          <a:p>
            <a:pPr marL="171450" indent="-171450">
              <a:buFontTx/>
              <a:buChar char="-"/>
              <a:defRPr/>
            </a:pPr>
            <a:r>
              <a:rPr lang="en-US" sz="1100">
                <a:solidFill>
                  <a:srgbClr val="000000"/>
                </a:solidFill>
                <a:latin typeface="Calibri" panose="020F0502020204030204" pitchFamily="34" charset="0"/>
                <a:cs typeface="Calibri" panose="020F0502020204030204" pitchFamily="34" charset="0"/>
              </a:rPr>
              <a:t>is 9.00 </a:t>
            </a:r>
            <a:r>
              <a:rPr lang="en-US" sz="1100" err="1">
                <a:solidFill>
                  <a:srgbClr val="000000"/>
                </a:solidFill>
                <a:latin typeface="Calibri" panose="020F0502020204030204" pitchFamily="34" charset="0"/>
                <a:cs typeface="Calibri" panose="020F0502020204030204" pitchFamily="34" charset="0"/>
              </a:rPr>
              <a:t>uur</a:t>
            </a:r>
            <a:r>
              <a:rPr lang="en-US" sz="1100">
                <a:solidFill>
                  <a:srgbClr val="000000"/>
                </a:solidFill>
                <a:latin typeface="Calibri" panose="020F0502020204030204" pitchFamily="34" charset="0"/>
                <a:cs typeface="Calibri" panose="020F0502020204030204" pitchFamily="34" charset="0"/>
              </a:rPr>
              <a:t> van de </a:t>
            </a:r>
            <a:r>
              <a:rPr lang="en-US" sz="1100" err="1">
                <a:solidFill>
                  <a:srgbClr val="000000"/>
                </a:solidFill>
                <a:latin typeface="Calibri" panose="020F0502020204030204" pitchFamily="34" charset="0"/>
                <a:cs typeface="Calibri" panose="020F0502020204030204" pitchFamily="34" charset="0"/>
              </a:rPr>
              <a:t>werkdag</a:t>
            </a:r>
            <a:r>
              <a:rPr lang="en-US" sz="1100">
                <a:solidFill>
                  <a:srgbClr val="000000"/>
                </a:solidFill>
                <a:latin typeface="Calibri" panose="020F0502020204030204" pitchFamily="34" charset="0"/>
                <a:cs typeface="Calibri" panose="020F0502020204030204" pitchFamily="34" charset="0"/>
              </a:rPr>
              <a:t>, </a:t>
            </a:r>
            <a:r>
              <a:rPr lang="en-US" sz="1100" err="1">
                <a:solidFill>
                  <a:srgbClr val="000000"/>
                </a:solidFill>
                <a:latin typeface="Calibri" panose="020F0502020204030204" pitchFamily="34" charset="0"/>
                <a:cs typeface="Calibri" panose="020F0502020204030204" pitchFamily="34" charset="0"/>
              </a:rPr>
              <a:t>als</a:t>
            </a:r>
            <a:r>
              <a:rPr lang="en-US" sz="1100">
                <a:solidFill>
                  <a:srgbClr val="000000"/>
                </a:solidFill>
                <a:latin typeface="Calibri" panose="020F0502020204030204" pitchFamily="34" charset="0"/>
                <a:cs typeface="Calibri" panose="020F0502020204030204" pitchFamily="34" charset="0"/>
              </a:rPr>
              <a:t> het moment van </a:t>
            </a:r>
            <a:r>
              <a:rPr lang="en-US" sz="1100" err="1">
                <a:solidFill>
                  <a:srgbClr val="000000"/>
                </a:solidFill>
                <a:latin typeface="Calibri" panose="020F0502020204030204" pitchFamily="34" charset="0"/>
                <a:cs typeface="Calibri" panose="020F0502020204030204" pitchFamily="34" charset="0"/>
              </a:rPr>
              <a:t>compleet</a:t>
            </a:r>
            <a:r>
              <a:rPr lang="en-US" sz="1100">
                <a:solidFill>
                  <a:srgbClr val="000000"/>
                </a:solidFill>
                <a:latin typeface="Calibri" panose="020F0502020204030204" pitchFamily="34" charset="0"/>
                <a:cs typeface="Calibri" panose="020F0502020204030204" pitchFamily="34" charset="0"/>
              </a:rPr>
              <a:t> </a:t>
            </a:r>
            <a:r>
              <a:rPr lang="en-US" sz="1100" err="1">
                <a:solidFill>
                  <a:srgbClr val="000000"/>
                </a:solidFill>
                <a:latin typeface="Calibri" panose="020F0502020204030204" pitchFamily="34" charset="0"/>
                <a:cs typeface="Calibri" panose="020F0502020204030204" pitchFamily="34" charset="0"/>
              </a:rPr>
              <a:t>zijn</a:t>
            </a:r>
            <a:r>
              <a:rPr lang="en-US" sz="1100">
                <a:solidFill>
                  <a:srgbClr val="000000"/>
                </a:solidFill>
                <a:latin typeface="Calibri" panose="020F0502020204030204" pitchFamily="34" charset="0"/>
                <a:cs typeface="Calibri" panose="020F0502020204030204" pitchFamily="34" charset="0"/>
              </a:rPr>
              <a:t> </a:t>
            </a:r>
            <a:r>
              <a:rPr lang="en-US" sz="1100" err="1">
                <a:solidFill>
                  <a:srgbClr val="000000"/>
                </a:solidFill>
                <a:latin typeface="Calibri" panose="020F0502020204030204" pitchFamily="34" charset="0"/>
                <a:cs typeface="Calibri" panose="020F0502020204030204" pitchFamily="34" charset="0"/>
              </a:rPr>
              <a:t>tussen</a:t>
            </a:r>
            <a:r>
              <a:rPr lang="en-US" sz="1100">
                <a:solidFill>
                  <a:srgbClr val="000000"/>
                </a:solidFill>
                <a:latin typeface="Calibri" panose="020F0502020204030204" pitchFamily="34" charset="0"/>
                <a:cs typeface="Calibri" panose="020F0502020204030204" pitchFamily="34" charset="0"/>
              </a:rPr>
              <a:t> 0.00 </a:t>
            </a:r>
            <a:r>
              <a:rPr lang="en-US" sz="1100" err="1">
                <a:solidFill>
                  <a:srgbClr val="000000"/>
                </a:solidFill>
                <a:latin typeface="Calibri" panose="020F0502020204030204" pitchFamily="34" charset="0"/>
                <a:cs typeface="Calibri" panose="020F0502020204030204" pitchFamily="34" charset="0"/>
              </a:rPr>
              <a:t>uur</a:t>
            </a:r>
            <a:r>
              <a:rPr lang="en-US" sz="1100">
                <a:solidFill>
                  <a:srgbClr val="000000"/>
                </a:solidFill>
                <a:latin typeface="Calibri" panose="020F0502020204030204" pitchFamily="34" charset="0"/>
                <a:cs typeface="Calibri" panose="020F0502020204030204" pitchFamily="34" charset="0"/>
              </a:rPr>
              <a:t> en 8.59 </a:t>
            </a:r>
            <a:r>
              <a:rPr lang="en-US" sz="1100" err="1">
                <a:solidFill>
                  <a:srgbClr val="000000"/>
                </a:solidFill>
                <a:latin typeface="Calibri" panose="020F0502020204030204" pitchFamily="34" charset="0"/>
                <a:cs typeface="Calibri" panose="020F0502020204030204" pitchFamily="34" charset="0"/>
              </a:rPr>
              <a:t>uur</a:t>
            </a:r>
            <a:r>
              <a:rPr lang="en-US" sz="1100">
                <a:solidFill>
                  <a:srgbClr val="000000"/>
                </a:solidFill>
                <a:latin typeface="Calibri" panose="020F0502020204030204" pitchFamily="34" charset="0"/>
                <a:cs typeface="Calibri" panose="020F0502020204030204" pitchFamily="34" charset="0"/>
              </a:rPr>
              <a:t> op een </a:t>
            </a:r>
            <a:r>
              <a:rPr lang="en-US" sz="1100" err="1">
                <a:solidFill>
                  <a:srgbClr val="000000"/>
                </a:solidFill>
                <a:latin typeface="Calibri" panose="020F0502020204030204" pitchFamily="34" charset="0"/>
                <a:cs typeface="Calibri" panose="020F0502020204030204" pitchFamily="34" charset="0"/>
              </a:rPr>
              <a:t>werkdag</a:t>
            </a:r>
            <a:r>
              <a:rPr lang="en-US" sz="1100">
                <a:solidFill>
                  <a:srgbClr val="000000"/>
                </a:solidFill>
                <a:latin typeface="Calibri" panose="020F0502020204030204" pitchFamily="34" charset="0"/>
                <a:cs typeface="Calibri" panose="020F0502020204030204" pitchFamily="34" charset="0"/>
              </a:rPr>
              <a:t> </a:t>
            </a:r>
            <a:r>
              <a:rPr lang="en-US" sz="1100" err="1">
                <a:solidFill>
                  <a:srgbClr val="000000"/>
                </a:solidFill>
                <a:latin typeface="Calibri" panose="020F0502020204030204" pitchFamily="34" charset="0"/>
                <a:cs typeface="Calibri" panose="020F0502020204030204" pitchFamily="34" charset="0"/>
              </a:rPr>
              <a:t>ligt</a:t>
            </a:r>
            <a:endParaRPr lang="en-US" sz="1100">
              <a:solidFill>
                <a:srgbClr val="000000"/>
              </a:solidFill>
              <a:latin typeface="Calibri" panose="020F0502020204030204" pitchFamily="34" charset="0"/>
              <a:cs typeface="Calibri" panose="020F0502020204030204" pitchFamily="34" charset="0"/>
            </a:endParaRPr>
          </a:p>
          <a:p>
            <a:pPr marL="171450" indent="-171450">
              <a:buFontTx/>
              <a:buChar char="-"/>
              <a:defRPr/>
            </a:pPr>
            <a:r>
              <a:rPr lang="en-US" sz="1100">
                <a:solidFill>
                  <a:srgbClr val="000000"/>
                </a:solidFill>
                <a:latin typeface="Calibri" panose="020F0502020204030204" pitchFamily="34" charset="0"/>
                <a:cs typeface="Calibri" panose="020F0502020204030204" pitchFamily="34" charset="0"/>
              </a:rPr>
              <a:t>is 9.00 </a:t>
            </a:r>
            <a:r>
              <a:rPr lang="en-US" sz="1100" err="1">
                <a:solidFill>
                  <a:srgbClr val="000000"/>
                </a:solidFill>
                <a:latin typeface="Calibri" panose="020F0502020204030204" pitchFamily="34" charset="0"/>
                <a:cs typeface="Calibri" panose="020F0502020204030204" pitchFamily="34" charset="0"/>
              </a:rPr>
              <a:t>uur</a:t>
            </a:r>
            <a:r>
              <a:rPr lang="en-US" sz="1100">
                <a:solidFill>
                  <a:srgbClr val="000000"/>
                </a:solidFill>
                <a:latin typeface="Calibri" panose="020F0502020204030204" pitchFamily="34" charset="0"/>
                <a:cs typeface="Calibri" panose="020F0502020204030204" pitchFamily="34" charset="0"/>
              </a:rPr>
              <a:t> van de </a:t>
            </a:r>
            <a:r>
              <a:rPr lang="en-US" sz="1100" err="1">
                <a:solidFill>
                  <a:srgbClr val="000000"/>
                </a:solidFill>
                <a:latin typeface="Calibri" panose="020F0502020204030204" pitchFamily="34" charset="0"/>
                <a:cs typeface="Calibri" panose="020F0502020204030204" pitchFamily="34" charset="0"/>
              </a:rPr>
              <a:t>eerstvolgende</a:t>
            </a:r>
            <a:r>
              <a:rPr lang="en-US" sz="1100">
                <a:solidFill>
                  <a:srgbClr val="000000"/>
                </a:solidFill>
                <a:latin typeface="Calibri" panose="020F0502020204030204" pitchFamily="34" charset="0"/>
                <a:cs typeface="Calibri" panose="020F0502020204030204" pitchFamily="34" charset="0"/>
              </a:rPr>
              <a:t> </a:t>
            </a:r>
            <a:r>
              <a:rPr lang="en-US" sz="1100" err="1">
                <a:solidFill>
                  <a:srgbClr val="000000"/>
                </a:solidFill>
                <a:latin typeface="Calibri" panose="020F0502020204030204" pitchFamily="34" charset="0"/>
                <a:cs typeface="Calibri" panose="020F0502020204030204" pitchFamily="34" charset="0"/>
              </a:rPr>
              <a:t>werkdag</a:t>
            </a:r>
            <a:r>
              <a:rPr lang="en-US" sz="1100">
                <a:solidFill>
                  <a:srgbClr val="000000"/>
                </a:solidFill>
                <a:latin typeface="Calibri" panose="020F0502020204030204" pitchFamily="34" charset="0"/>
                <a:cs typeface="Calibri" panose="020F0502020204030204" pitchFamily="34" charset="0"/>
              </a:rPr>
              <a:t>, </a:t>
            </a:r>
            <a:r>
              <a:rPr lang="en-US" sz="1100" err="1">
                <a:solidFill>
                  <a:srgbClr val="000000"/>
                </a:solidFill>
                <a:latin typeface="Calibri" panose="020F0502020204030204" pitchFamily="34" charset="0"/>
                <a:cs typeface="Calibri" panose="020F0502020204030204" pitchFamily="34" charset="0"/>
              </a:rPr>
              <a:t>als</a:t>
            </a:r>
            <a:r>
              <a:rPr lang="en-US" sz="1100">
                <a:solidFill>
                  <a:srgbClr val="000000"/>
                </a:solidFill>
                <a:latin typeface="Calibri" panose="020F0502020204030204" pitchFamily="34" charset="0"/>
                <a:cs typeface="Calibri" panose="020F0502020204030204" pitchFamily="34" charset="0"/>
              </a:rPr>
              <a:t> moment van </a:t>
            </a:r>
            <a:r>
              <a:rPr lang="en-US" sz="1100" err="1">
                <a:solidFill>
                  <a:srgbClr val="000000"/>
                </a:solidFill>
                <a:latin typeface="Calibri" panose="020F0502020204030204" pitchFamily="34" charset="0"/>
                <a:cs typeface="Calibri" panose="020F0502020204030204" pitchFamily="34" charset="0"/>
              </a:rPr>
              <a:t>compleet</a:t>
            </a:r>
            <a:r>
              <a:rPr lang="en-US" sz="1100">
                <a:solidFill>
                  <a:srgbClr val="000000"/>
                </a:solidFill>
                <a:latin typeface="Calibri" panose="020F0502020204030204" pitchFamily="34" charset="0"/>
                <a:cs typeface="Calibri" panose="020F0502020204030204" pitchFamily="34" charset="0"/>
              </a:rPr>
              <a:t> </a:t>
            </a:r>
            <a:r>
              <a:rPr lang="en-US" sz="1100" err="1">
                <a:solidFill>
                  <a:srgbClr val="000000"/>
                </a:solidFill>
                <a:latin typeface="Calibri" panose="020F0502020204030204" pitchFamily="34" charset="0"/>
                <a:cs typeface="Calibri" panose="020F0502020204030204" pitchFamily="34" charset="0"/>
              </a:rPr>
              <a:t>zijn</a:t>
            </a:r>
            <a:r>
              <a:rPr lang="en-US" sz="1100">
                <a:solidFill>
                  <a:srgbClr val="000000"/>
                </a:solidFill>
                <a:latin typeface="Calibri" panose="020F0502020204030204" pitchFamily="34" charset="0"/>
                <a:cs typeface="Calibri" panose="020F0502020204030204" pitchFamily="34" charset="0"/>
              </a:rPr>
              <a:t> in het weekend of op een </a:t>
            </a:r>
            <a:r>
              <a:rPr lang="en-US" sz="1100" err="1">
                <a:solidFill>
                  <a:srgbClr val="000000"/>
                </a:solidFill>
                <a:latin typeface="Calibri" panose="020F0502020204030204" pitchFamily="34" charset="0"/>
                <a:cs typeface="Calibri" panose="020F0502020204030204" pitchFamily="34" charset="0"/>
              </a:rPr>
              <a:t>feestdag</a:t>
            </a:r>
            <a:r>
              <a:rPr lang="en-US" sz="1100">
                <a:solidFill>
                  <a:srgbClr val="000000"/>
                </a:solidFill>
                <a:latin typeface="Calibri" panose="020F0502020204030204" pitchFamily="34" charset="0"/>
                <a:cs typeface="Calibri" panose="020F0502020204030204" pitchFamily="34" charset="0"/>
              </a:rPr>
              <a:t> </a:t>
            </a:r>
            <a:r>
              <a:rPr lang="en-US" sz="1100" err="1">
                <a:solidFill>
                  <a:srgbClr val="000000"/>
                </a:solidFill>
                <a:latin typeface="Calibri" panose="020F0502020204030204" pitchFamily="34" charset="0"/>
                <a:cs typeface="Calibri" panose="020F0502020204030204" pitchFamily="34" charset="0"/>
              </a:rPr>
              <a:t>ligt</a:t>
            </a:r>
            <a:r>
              <a:rPr lang="en-US" sz="1100">
                <a:solidFill>
                  <a:srgbClr val="000000"/>
                </a:solidFill>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34966349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5BD396-D459-BC95-BDE5-B9BA1CCD4D4A}"/>
            </a:ext>
          </a:extLst>
        </p:cNvPr>
        <p:cNvGrpSpPr/>
        <p:nvPr/>
      </p:nvGrpSpPr>
      <p:grpSpPr>
        <a:xfrm>
          <a:off x="0" y="0"/>
          <a:ext cx="0" cy="0"/>
          <a:chOff x="0" y="0"/>
          <a:chExt cx="0" cy="0"/>
        </a:xfrm>
      </p:grpSpPr>
      <p:pic>
        <p:nvPicPr>
          <p:cNvPr id="4" name="Afbeelding 3" descr="Gratis Enregistrement Foto's en Illustraties">
            <a:extLst>
              <a:ext uri="{FF2B5EF4-FFF2-40B4-BE49-F238E27FC236}">
                <a16:creationId xmlns:a16="http://schemas.microsoft.com/office/drawing/2014/main" id="{F0DE5F71-7DEC-5844-BAD5-32AF71B9F9E5}"/>
              </a:ext>
            </a:extLst>
          </p:cNvPr>
          <p:cNvPicPr>
            <a:picLocks noChangeAspect="1"/>
          </p:cNvPicPr>
          <p:nvPr/>
        </p:nvPicPr>
        <p:blipFill rotWithShape="1">
          <a:blip r:embed="rId2">
            <a:extLst>
              <a:ext uri="{28A0092B-C50C-407E-A947-70E740481C1C}">
                <a14:useLocalDpi xmlns:a14="http://schemas.microsoft.com/office/drawing/2010/main" val="0"/>
              </a:ext>
            </a:extLst>
          </a:blip>
          <a:srcRect l="20793" r="30299"/>
          <a:stretch/>
        </p:blipFill>
        <p:spPr bwMode="auto">
          <a:xfrm>
            <a:off x="7797521" y="10"/>
            <a:ext cx="4394479"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noFill/>
        </p:spPr>
      </p:pic>
      <p:sp>
        <p:nvSpPr>
          <p:cNvPr id="9" name="Tekstvak 8">
            <a:extLst>
              <a:ext uri="{FF2B5EF4-FFF2-40B4-BE49-F238E27FC236}">
                <a16:creationId xmlns:a16="http://schemas.microsoft.com/office/drawing/2014/main" id="{B3E52A87-73DD-9F3E-7A94-0016E1EA7E34}"/>
              </a:ext>
            </a:extLst>
          </p:cNvPr>
          <p:cNvSpPr txBox="1"/>
          <p:nvPr/>
        </p:nvSpPr>
        <p:spPr>
          <a:xfrm>
            <a:off x="205950" y="957665"/>
            <a:ext cx="9384859" cy="5847755"/>
          </a:xfrm>
          <a:prstGeom prst="rect">
            <a:avLst/>
          </a:prstGeom>
          <a:noFill/>
        </p:spPr>
        <p:txBody>
          <a:bodyPr wrap="square" lIns="91440" tIns="45720" rIns="91440" bIns="45720" rtlCol="0" anchor="t">
            <a:spAutoFit/>
          </a:bodyPr>
          <a:lstStyle/>
          <a:p>
            <a:pPr marR="0" lvl="0" algn="l" defTabSz="914400" rtl="0" eaLnBrk="1" fontAlgn="auto" latinLnBrk="0" hangingPunct="1">
              <a:lnSpc>
                <a:spcPct val="100000"/>
              </a:lnSpc>
              <a:spcBef>
                <a:spcPts val="0"/>
              </a:spcBef>
              <a:spcAft>
                <a:spcPts val="0"/>
              </a:spcAft>
              <a:buClrTx/>
              <a:buSzTx/>
              <a:tabLst/>
              <a:defRPr/>
            </a:pPr>
            <a:r>
              <a:rPr lang="en-US" b="1" dirty="0">
                <a:solidFill>
                  <a:srgbClr val="C00000"/>
                </a:solidFill>
                <a:latin typeface="Calibri"/>
                <a:ea typeface="Calibri"/>
                <a:cs typeface="Calibri"/>
              </a:rPr>
              <a:t>In het </a:t>
            </a:r>
            <a:r>
              <a:rPr lang="en-US" b="1" dirty="0" err="1">
                <a:solidFill>
                  <a:srgbClr val="C00000"/>
                </a:solidFill>
                <a:latin typeface="Calibri"/>
                <a:ea typeface="Calibri"/>
                <a:cs typeface="Calibri"/>
              </a:rPr>
              <a:t>aanvraagformulier</a:t>
            </a:r>
            <a:r>
              <a:rPr lang="en-US" b="1" dirty="0">
                <a:solidFill>
                  <a:srgbClr val="C00000"/>
                </a:solidFill>
                <a:latin typeface="Calibri"/>
                <a:ea typeface="Calibri"/>
                <a:cs typeface="Calibri"/>
              </a:rPr>
              <a:t> </a:t>
            </a:r>
            <a:r>
              <a:rPr lang="en-US" b="1" dirty="0" err="1">
                <a:solidFill>
                  <a:srgbClr val="C00000"/>
                </a:solidFill>
                <a:latin typeface="Calibri"/>
                <a:ea typeface="Calibri"/>
                <a:cs typeface="Calibri"/>
              </a:rPr>
              <a:t>teboekstelling</a:t>
            </a:r>
            <a:r>
              <a:rPr lang="en-US" b="1" dirty="0">
                <a:solidFill>
                  <a:srgbClr val="C00000"/>
                </a:solidFill>
                <a:latin typeface="Calibri"/>
                <a:ea typeface="Calibri"/>
                <a:cs typeface="Calibri"/>
              </a:rPr>
              <a:t> (zee)</a:t>
            </a:r>
            <a:r>
              <a:rPr lang="en-US" b="1" dirty="0" err="1">
                <a:solidFill>
                  <a:srgbClr val="C00000"/>
                </a:solidFill>
                <a:latin typeface="Calibri"/>
                <a:ea typeface="Calibri"/>
                <a:cs typeface="Calibri"/>
              </a:rPr>
              <a:t>schip</a:t>
            </a:r>
            <a:r>
              <a:rPr lang="en-US" b="1" dirty="0">
                <a:solidFill>
                  <a:srgbClr val="C00000"/>
                </a:solidFill>
                <a:latin typeface="Calibri"/>
                <a:ea typeface="Calibri"/>
                <a:cs typeface="Calibri"/>
              </a:rPr>
              <a:t> voor </a:t>
            </a:r>
            <a:r>
              <a:rPr lang="en-US" b="1" dirty="0" err="1">
                <a:solidFill>
                  <a:srgbClr val="C00000"/>
                </a:solidFill>
                <a:latin typeface="Calibri"/>
                <a:ea typeface="Calibri"/>
                <a:cs typeface="Calibri"/>
              </a:rPr>
              <a:t>pleziervaart</a:t>
            </a:r>
            <a:r>
              <a:rPr lang="en-US" b="1" dirty="0">
                <a:solidFill>
                  <a:srgbClr val="C00000"/>
                </a:solidFill>
                <a:latin typeface="Calibri"/>
                <a:ea typeface="Calibri"/>
                <a:cs typeface="Calibri"/>
              </a:rPr>
              <a:t> </a:t>
            </a:r>
            <a:r>
              <a:rPr lang="en-US" b="1" dirty="0" err="1">
                <a:solidFill>
                  <a:srgbClr val="C00000"/>
                </a:solidFill>
                <a:latin typeface="Calibri"/>
                <a:ea typeface="Calibri"/>
                <a:cs typeface="Calibri"/>
              </a:rPr>
              <a:t>onder</a:t>
            </a:r>
            <a:r>
              <a:rPr lang="en-US" b="1" dirty="0">
                <a:solidFill>
                  <a:srgbClr val="C00000"/>
                </a:solidFill>
                <a:latin typeface="Calibri"/>
                <a:ea typeface="Calibri"/>
                <a:cs typeface="Calibri"/>
              </a:rPr>
              <a:t> 24 meter: </a:t>
            </a:r>
          </a:p>
          <a:p>
            <a:pPr marR="0" lvl="0" algn="l" defTabSz="914400" rtl="0" eaLnBrk="1" fontAlgn="auto" latinLnBrk="0" hangingPunct="1">
              <a:lnSpc>
                <a:spcPct val="100000"/>
              </a:lnSpc>
              <a:spcBef>
                <a:spcPts val="0"/>
              </a:spcBef>
              <a:spcAft>
                <a:spcPts val="0"/>
              </a:spcAft>
              <a:buClrTx/>
              <a:buSzTx/>
              <a:tabLst/>
              <a:defRPr/>
            </a:pPr>
            <a:r>
              <a:rPr lang="en-US" dirty="0" err="1">
                <a:solidFill>
                  <a:srgbClr val="C00000"/>
                </a:solidFill>
                <a:latin typeface="Calibri"/>
                <a:ea typeface="Calibri"/>
                <a:cs typeface="Calibri"/>
              </a:rPr>
              <a:t>dient</a:t>
            </a:r>
            <a:r>
              <a:rPr lang="en-US" dirty="0">
                <a:solidFill>
                  <a:srgbClr val="C00000"/>
                </a:solidFill>
                <a:latin typeface="Calibri"/>
                <a:ea typeface="Calibri"/>
                <a:cs typeface="Calibri"/>
              </a:rPr>
              <a:t> u de </a:t>
            </a:r>
            <a:r>
              <a:rPr lang="en-US" dirty="0" err="1">
                <a:solidFill>
                  <a:srgbClr val="C00000"/>
                </a:solidFill>
                <a:latin typeface="Calibri"/>
                <a:ea typeface="Calibri"/>
                <a:cs typeface="Calibri"/>
              </a:rPr>
              <a:t>romplengte</a:t>
            </a:r>
            <a:r>
              <a:rPr lang="en-US" dirty="0">
                <a:solidFill>
                  <a:srgbClr val="C00000"/>
                </a:solidFill>
                <a:latin typeface="Calibri"/>
                <a:ea typeface="Calibri"/>
                <a:cs typeface="Calibri"/>
              </a:rPr>
              <a:t>/-</a:t>
            </a:r>
            <a:r>
              <a:rPr lang="en-US" dirty="0" err="1">
                <a:solidFill>
                  <a:srgbClr val="C00000"/>
                </a:solidFill>
                <a:latin typeface="Calibri"/>
                <a:ea typeface="Calibri"/>
                <a:cs typeface="Calibri"/>
              </a:rPr>
              <a:t>breedte</a:t>
            </a:r>
            <a:r>
              <a:rPr lang="en-US" dirty="0">
                <a:solidFill>
                  <a:srgbClr val="C00000"/>
                </a:solidFill>
                <a:latin typeface="Calibri"/>
                <a:ea typeface="Calibri"/>
                <a:cs typeface="Calibri"/>
              </a:rPr>
              <a:t> per </a:t>
            </a:r>
            <a:r>
              <a:rPr lang="en-US" dirty="0" err="1">
                <a:solidFill>
                  <a:srgbClr val="C00000"/>
                </a:solidFill>
                <a:latin typeface="Calibri"/>
                <a:ea typeface="Calibri"/>
                <a:cs typeface="Calibri"/>
              </a:rPr>
              <a:t>drijflichaam</a:t>
            </a:r>
            <a:r>
              <a:rPr lang="en-US" dirty="0">
                <a:solidFill>
                  <a:srgbClr val="C00000"/>
                </a:solidFill>
                <a:latin typeface="Calibri"/>
                <a:ea typeface="Calibri"/>
                <a:cs typeface="Calibri"/>
              </a:rPr>
              <a:t> op te </a:t>
            </a:r>
            <a:r>
              <a:rPr lang="en-US" dirty="0" err="1">
                <a:solidFill>
                  <a:srgbClr val="C00000"/>
                </a:solidFill>
                <a:latin typeface="Calibri"/>
                <a:ea typeface="Calibri"/>
                <a:cs typeface="Calibri"/>
              </a:rPr>
              <a:t>geven</a:t>
            </a:r>
            <a:endParaRPr lang="en-US" sz="1600" dirty="0">
              <a:solidFill>
                <a:srgbClr val="C00000"/>
              </a:solidFill>
              <a:latin typeface="Calibri"/>
              <a:ea typeface="Calibri"/>
              <a:cs typeface="Calibri"/>
            </a:endParaRPr>
          </a:p>
          <a:p>
            <a:pPr marR="0" lvl="0" algn="l" defTabSz="914400" rtl="0" eaLnBrk="1" fontAlgn="auto" latinLnBrk="0" hangingPunct="1">
              <a:lnSpc>
                <a:spcPct val="100000"/>
              </a:lnSpc>
              <a:spcBef>
                <a:spcPts val="0"/>
              </a:spcBef>
              <a:spcAft>
                <a:spcPts val="0"/>
              </a:spcAft>
              <a:buClrTx/>
              <a:buSzTx/>
              <a:tabLst/>
              <a:defRPr/>
            </a:pPr>
            <a:endParaRPr lang="en-US" sz="2000" b="1" dirty="0">
              <a:solidFill>
                <a:srgbClr val="000000"/>
              </a:solidFill>
              <a:latin typeface="Calibri"/>
              <a:ea typeface="Calibri"/>
              <a:cs typeface="Calibri"/>
            </a:endParaRPr>
          </a:p>
          <a:p>
            <a:pPr marR="0" lvl="0" algn="l" defTabSz="914400" rtl="0" eaLnBrk="1" fontAlgn="auto" latinLnBrk="0" hangingPunct="1">
              <a:lnSpc>
                <a:spcPct val="100000"/>
              </a:lnSpc>
              <a:spcBef>
                <a:spcPts val="0"/>
              </a:spcBef>
              <a:spcAft>
                <a:spcPts val="0"/>
              </a:spcAft>
              <a:buClrTx/>
              <a:buSzTx/>
              <a:tabLst/>
              <a:defRPr/>
            </a:pPr>
            <a:r>
              <a:rPr lang="en-US" sz="2000" b="1" dirty="0" err="1">
                <a:solidFill>
                  <a:srgbClr val="000000"/>
                </a:solidFill>
                <a:latin typeface="Calibri"/>
                <a:ea typeface="Calibri"/>
                <a:cs typeface="Calibri"/>
              </a:rPr>
              <a:t>Beoordelen</a:t>
            </a:r>
            <a:r>
              <a:rPr lang="en-US" sz="2000" b="1" dirty="0">
                <a:solidFill>
                  <a:srgbClr val="000000"/>
                </a:solidFill>
                <a:latin typeface="Calibri"/>
                <a:ea typeface="Calibri"/>
                <a:cs typeface="Calibri"/>
              </a:rPr>
              <a:t> op </a:t>
            </a:r>
            <a:r>
              <a:rPr lang="en-US" sz="2000" b="1" dirty="0" err="1">
                <a:solidFill>
                  <a:srgbClr val="000000"/>
                </a:solidFill>
                <a:latin typeface="Calibri"/>
                <a:ea typeface="Calibri"/>
                <a:cs typeface="Calibri"/>
              </a:rPr>
              <a:t>inschrijvingsvereisten</a:t>
            </a:r>
            <a:r>
              <a:rPr lang="en-US" sz="2000" b="1" dirty="0">
                <a:solidFill>
                  <a:srgbClr val="000000"/>
                </a:solidFill>
                <a:latin typeface="Calibri"/>
                <a:ea typeface="Calibri"/>
                <a:cs typeface="Calibri"/>
              </a:rPr>
              <a:t> en </a:t>
            </a:r>
            <a:r>
              <a:rPr lang="en-US" sz="2000" b="1" dirty="0" err="1">
                <a:solidFill>
                  <a:srgbClr val="000000"/>
                </a:solidFill>
                <a:latin typeface="Calibri"/>
                <a:ea typeface="Calibri"/>
                <a:cs typeface="Calibri"/>
              </a:rPr>
              <a:t>inschrijven</a:t>
            </a:r>
            <a:r>
              <a:rPr lang="en-US" sz="2000" b="1" dirty="0">
                <a:solidFill>
                  <a:srgbClr val="000000"/>
                </a:solidFill>
                <a:latin typeface="Calibri"/>
                <a:ea typeface="Calibri"/>
                <a:cs typeface="Calibri"/>
              </a:rPr>
              <a:t> in </a:t>
            </a:r>
            <a:r>
              <a:rPr lang="en-US" sz="2000" b="1" dirty="0" err="1">
                <a:solidFill>
                  <a:srgbClr val="000000"/>
                </a:solidFill>
                <a:latin typeface="Calibri"/>
                <a:ea typeface="Calibri"/>
                <a:cs typeface="Calibri"/>
              </a:rPr>
              <a:t>Openbaar</a:t>
            </a:r>
            <a:r>
              <a:rPr lang="en-US" sz="2000" b="1" dirty="0">
                <a:solidFill>
                  <a:srgbClr val="000000"/>
                </a:solidFill>
                <a:latin typeface="Calibri"/>
                <a:ea typeface="Calibri"/>
                <a:cs typeface="Calibri"/>
              </a:rPr>
              <a:t> Register</a:t>
            </a:r>
            <a:endParaRPr kumimoji="0" lang="en-US" sz="2000" b="1" i="0" u="none" strike="noStrike" kern="1200" cap="none" spc="0" normalizeH="0" baseline="0" noProof="0" dirty="0">
              <a:ln>
                <a:noFill/>
              </a:ln>
              <a:solidFill>
                <a:srgbClr val="000000"/>
              </a:solidFill>
              <a:effectLst/>
              <a:uLnTx/>
              <a:uFillTx/>
              <a:latin typeface="Calibri"/>
              <a:ea typeface="Calibri"/>
              <a:cs typeface="Calibri"/>
            </a:endParaRPr>
          </a:p>
          <a:p>
            <a:pPr marR="0" lvl="0" algn="l" defTabSz="914400" rtl="0" eaLnBrk="1" fontAlgn="auto" latinLnBrk="0" hangingPunct="1">
              <a:lnSpc>
                <a:spcPct val="100000"/>
              </a:lnSpc>
              <a:spcBef>
                <a:spcPts val="0"/>
              </a:spcBef>
              <a:spcAft>
                <a:spcPts val="0"/>
              </a:spcAft>
              <a:buClrTx/>
              <a:buSzTx/>
              <a:tabLst/>
              <a:defRPr/>
            </a:pPr>
            <a:r>
              <a:rPr kumimoji="0" lang="en-US" sz="500" b="0" i="0" u="none" strike="noStrike" kern="1200" cap="none" spc="0" normalizeH="0" baseline="0" noProof="0" dirty="0">
                <a:ln>
                  <a:noFill/>
                </a:ln>
                <a:solidFill>
                  <a:srgbClr val="000000"/>
                </a:solidFill>
                <a:effectLst/>
                <a:uLnTx/>
                <a:uFillTx/>
                <a:latin typeface="Calibri"/>
                <a:ea typeface="Calibri"/>
                <a:cs typeface="Calibri"/>
              </a:rPr>
              <a:t> </a:t>
            </a:r>
            <a:endParaRPr lang="en-US" sz="500" b="0" i="0" u="none" strike="noStrike" kern="1200" cap="none" spc="0" normalizeH="0" baseline="0" noProof="0" dirty="0">
              <a:ln>
                <a:noFill/>
              </a:ln>
              <a:solidFill>
                <a:srgbClr val="000000"/>
              </a:solidFill>
              <a:effectLst/>
              <a:uLnTx/>
              <a:uFillTx/>
              <a:latin typeface="Calibri"/>
              <a:ea typeface="Calibri"/>
              <a:cs typeface="Calibri"/>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Calibri"/>
                <a:ea typeface="Calibri"/>
                <a:cs typeface="Calibri"/>
              </a:rPr>
              <a:t>Kadaster </a:t>
            </a:r>
            <a:r>
              <a:rPr kumimoji="0" lang="en-US" sz="2000" b="0" i="0" u="none" strike="noStrike" kern="1200" cap="none" spc="0" normalizeH="0" baseline="0" noProof="0" dirty="0" err="1">
                <a:ln>
                  <a:noFill/>
                </a:ln>
                <a:solidFill>
                  <a:srgbClr val="000000"/>
                </a:solidFill>
                <a:effectLst/>
                <a:uLnTx/>
                <a:uFillTx/>
                <a:latin typeface="Calibri"/>
                <a:ea typeface="Calibri"/>
                <a:cs typeface="Calibri"/>
              </a:rPr>
              <a:t>beoordeelt</a:t>
            </a:r>
            <a:r>
              <a:rPr kumimoji="0" lang="en-US" sz="2000" b="0" i="0" u="none" strike="noStrike" kern="1200" cap="none" spc="0" normalizeH="0" baseline="0" noProof="0" dirty="0">
                <a:ln>
                  <a:noFill/>
                </a:ln>
                <a:solidFill>
                  <a:srgbClr val="000000"/>
                </a:solidFill>
                <a:effectLst/>
                <a:uLnTx/>
                <a:uFillTx/>
                <a:latin typeface="Calibri"/>
                <a:ea typeface="Calibri"/>
                <a:cs typeface="Calibri"/>
              </a:rPr>
              <a:t> het </a:t>
            </a:r>
            <a:r>
              <a:rPr kumimoji="0" lang="en-US" sz="2000" b="0" i="0" u="none" strike="noStrike" kern="1200" cap="none" spc="0" normalizeH="0" baseline="0" noProof="0" dirty="0" err="1">
                <a:ln>
                  <a:noFill/>
                </a:ln>
                <a:solidFill>
                  <a:srgbClr val="000000"/>
                </a:solidFill>
                <a:effectLst/>
                <a:uLnTx/>
                <a:uFillTx/>
                <a:latin typeface="Calibri"/>
                <a:ea typeface="Calibri"/>
                <a:cs typeface="Calibri"/>
              </a:rPr>
              <a:t>verzoek</a:t>
            </a:r>
            <a:r>
              <a:rPr kumimoji="0" lang="en-US" sz="2000" b="0" i="0" u="none" strike="noStrike" kern="1200" cap="none" spc="0" normalizeH="0" baseline="0" noProof="0" dirty="0">
                <a:ln>
                  <a:noFill/>
                </a:ln>
                <a:solidFill>
                  <a:srgbClr val="000000"/>
                </a:solidFill>
                <a:effectLst/>
                <a:uLnTx/>
                <a:uFillTx/>
                <a:latin typeface="Calibri"/>
                <a:ea typeface="Calibri"/>
                <a:cs typeface="Calibri"/>
              </a:rPr>
              <a:t> tot </a:t>
            </a:r>
            <a:r>
              <a:rPr kumimoji="0" lang="en-US" sz="2000" b="0" i="0" u="none" strike="noStrike" kern="1200" cap="none" spc="0" normalizeH="0" baseline="0" noProof="0" dirty="0" err="1">
                <a:ln>
                  <a:noFill/>
                </a:ln>
                <a:solidFill>
                  <a:srgbClr val="000000"/>
                </a:solidFill>
                <a:effectLst/>
                <a:uLnTx/>
                <a:uFillTx/>
                <a:latin typeface="Calibri"/>
                <a:ea typeface="Calibri"/>
                <a:cs typeface="Calibri"/>
              </a:rPr>
              <a:t>teboekstelling</a:t>
            </a:r>
            <a:r>
              <a:rPr kumimoji="0" lang="en-US" sz="2000" b="0" i="0" u="none" strike="noStrike" kern="1200" cap="none" spc="0" normalizeH="0" baseline="0" noProof="0" dirty="0">
                <a:ln>
                  <a:noFill/>
                </a:ln>
                <a:solidFill>
                  <a:srgbClr val="000000"/>
                </a:solidFill>
                <a:effectLst/>
                <a:uLnTx/>
                <a:uFillTx/>
                <a:latin typeface="Calibri"/>
                <a:ea typeface="Calibri"/>
                <a:cs typeface="Calibri"/>
              </a:rPr>
              <a:t> </a:t>
            </a:r>
            <a:r>
              <a:rPr kumimoji="0" lang="en-US" sz="2000" b="0" i="0" u="none" strike="noStrike" kern="1200" cap="none" spc="0" normalizeH="0" baseline="0" noProof="0" dirty="0" err="1">
                <a:ln>
                  <a:noFill/>
                </a:ln>
                <a:solidFill>
                  <a:srgbClr val="000000"/>
                </a:solidFill>
                <a:effectLst/>
                <a:uLnTx/>
                <a:uFillTx/>
                <a:latin typeface="Calibri"/>
                <a:ea typeface="Calibri"/>
                <a:cs typeface="Calibri"/>
              </a:rPr>
              <a:t>zeeschip</a:t>
            </a:r>
            <a:r>
              <a:rPr kumimoji="0" lang="en-US" sz="2000" b="0" i="0" u="none" strike="noStrike" kern="1200" cap="none" spc="0" normalizeH="0" baseline="0" noProof="0" dirty="0">
                <a:ln>
                  <a:noFill/>
                </a:ln>
                <a:solidFill>
                  <a:srgbClr val="000000"/>
                </a:solidFill>
                <a:effectLst/>
                <a:uLnTx/>
                <a:uFillTx/>
                <a:latin typeface="Calibri"/>
                <a:ea typeface="Calibri"/>
                <a:cs typeface="Calibri"/>
              </a:rPr>
              <a:t> </a:t>
            </a:r>
          </a:p>
          <a:p>
            <a:pPr marR="0" lvl="0" algn="l" defTabSz="914400" rtl="0" eaLnBrk="1" fontAlgn="auto" latinLnBrk="0" hangingPunct="1">
              <a:lnSpc>
                <a:spcPct val="100000"/>
              </a:lnSpc>
              <a:spcBef>
                <a:spcPts val="0"/>
              </a:spcBef>
              <a:spcAft>
                <a:spcPts val="0"/>
              </a:spcAft>
              <a:buClrTx/>
              <a:buSzTx/>
              <a:tabLst/>
              <a:defRPr/>
            </a:pPr>
            <a:r>
              <a:rPr lang="en-US" sz="2000" dirty="0">
                <a:solidFill>
                  <a:srgbClr val="000000"/>
                </a:solidFill>
                <a:latin typeface="Calibri"/>
                <a:ea typeface="Calibri"/>
                <a:cs typeface="Calibri"/>
              </a:rPr>
              <a:t>      </a:t>
            </a:r>
            <a:r>
              <a:rPr kumimoji="0" lang="en-US" sz="2000" b="0" i="0" u="none" strike="noStrike" kern="1200" cap="none" spc="0" normalizeH="0" baseline="0" noProof="0" dirty="0">
                <a:ln>
                  <a:noFill/>
                </a:ln>
                <a:solidFill>
                  <a:srgbClr val="000000"/>
                </a:solidFill>
                <a:effectLst/>
                <a:uLnTx/>
                <a:uFillTx/>
                <a:latin typeface="Calibri"/>
                <a:ea typeface="Calibri"/>
                <a:cs typeface="Calibri"/>
              </a:rPr>
              <a:t>op </a:t>
            </a:r>
            <a:r>
              <a:rPr kumimoji="0" lang="en-US" sz="2000" b="0" i="0" u="none" strike="noStrike" kern="1200" cap="none" spc="0" normalizeH="0" baseline="0" noProof="0" dirty="0" err="1">
                <a:ln>
                  <a:noFill/>
                </a:ln>
                <a:solidFill>
                  <a:srgbClr val="000000"/>
                </a:solidFill>
                <a:effectLst/>
                <a:uLnTx/>
                <a:uFillTx/>
                <a:latin typeface="Calibri"/>
                <a:ea typeface="Calibri"/>
                <a:cs typeface="Calibri"/>
              </a:rPr>
              <a:t>inschrijvingsvereisten</a:t>
            </a:r>
            <a:r>
              <a:rPr lang="en-US" sz="2000" dirty="0">
                <a:solidFill>
                  <a:srgbClr val="000000"/>
                </a:solidFill>
                <a:latin typeface="Calibri"/>
                <a:ea typeface="Calibri"/>
                <a:cs typeface="Calibri"/>
              </a:rPr>
              <a:t> </a:t>
            </a:r>
            <a:r>
              <a:rPr kumimoji="0" lang="en-US" sz="2000" b="0" i="0" u="none" strike="noStrike" kern="1200" cap="none" spc="0" normalizeH="0" baseline="0" noProof="0" dirty="0">
                <a:ln>
                  <a:noFill/>
                </a:ln>
                <a:solidFill>
                  <a:srgbClr val="000000"/>
                </a:solidFill>
                <a:effectLst/>
                <a:uLnTx/>
                <a:uFillTx/>
                <a:latin typeface="Calibri"/>
                <a:ea typeface="Calibri"/>
                <a:cs typeface="Calibri"/>
              </a:rPr>
              <a:t>(</a:t>
            </a:r>
            <a:r>
              <a:rPr kumimoji="0" lang="en-US" sz="2000" b="0" i="0" u="none" strike="noStrike" kern="1200" cap="none" spc="0" normalizeH="0" baseline="0" noProof="0" dirty="0" err="1">
                <a:ln>
                  <a:noFill/>
                </a:ln>
                <a:solidFill>
                  <a:srgbClr val="000000"/>
                </a:solidFill>
                <a:effectLst/>
                <a:uLnTx/>
                <a:uFillTx/>
                <a:latin typeface="Calibri"/>
                <a:ea typeface="Calibri"/>
                <a:cs typeface="Calibri"/>
              </a:rPr>
              <a:t>vaststelling</a:t>
            </a:r>
            <a:r>
              <a:rPr kumimoji="0" lang="en-US" sz="2000" b="0" i="0" u="none" strike="noStrike" kern="1200" cap="none" spc="0" normalizeH="0" baseline="0" noProof="0" dirty="0">
                <a:ln>
                  <a:noFill/>
                </a:ln>
                <a:solidFill>
                  <a:srgbClr val="000000"/>
                </a:solidFill>
                <a:effectLst/>
                <a:uLnTx/>
                <a:uFillTx/>
                <a:latin typeface="Calibri"/>
                <a:ea typeface="Calibri"/>
                <a:cs typeface="Calibri"/>
              </a:rPr>
              <a:t> </a:t>
            </a:r>
            <a:r>
              <a:rPr kumimoji="0" lang="en-US" sz="2000" b="0" i="0" u="none" strike="noStrike" kern="1200" cap="none" spc="0" normalizeH="0" baseline="0" noProof="0" dirty="0" err="1">
                <a:ln>
                  <a:noFill/>
                </a:ln>
                <a:solidFill>
                  <a:srgbClr val="000000"/>
                </a:solidFill>
                <a:effectLst/>
                <a:uLnTx/>
                <a:uFillTx/>
                <a:latin typeface="Calibri"/>
                <a:ea typeface="Calibri"/>
                <a:cs typeface="Calibri"/>
              </a:rPr>
              <a:t>eigendom</a:t>
            </a:r>
            <a:r>
              <a:rPr kumimoji="0" lang="en-US" sz="2000" b="0" i="0" u="none" strike="noStrike" kern="1200" cap="none" spc="0" normalizeH="0" baseline="0" noProof="0" dirty="0">
                <a:ln>
                  <a:noFill/>
                </a:ln>
                <a:solidFill>
                  <a:srgbClr val="000000"/>
                </a:solidFill>
                <a:effectLst/>
                <a:uLnTx/>
                <a:uFillTx/>
                <a:latin typeface="Calibri"/>
                <a:ea typeface="Calibri"/>
                <a:cs typeface="Calibri"/>
              </a:rPr>
              <a:t>, </a:t>
            </a:r>
            <a:r>
              <a:rPr kumimoji="0" lang="en-US" sz="2000" b="0" i="0" u="none" strike="noStrike" kern="1200" cap="none" spc="0" normalizeH="0" baseline="0" noProof="0" dirty="0" err="1">
                <a:ln>
                  <a:noFill/>
                </a:ln>
                <a:solidFill>
                  <a:srgbClr val="000000"/>
                </a:solidFill>
                <a:effectLst/>
                <a:uLnTx/>
                <a:uFillTx/>
                <a:latin typeface="Calibri"/>
                <a:ea typeface="Calibri"/>
                <a:cs typeface="Calibri"/>
              </a:rPr>
              <a:t>identificatie</a:t>
            </a:r>
            <a:r>
              <a:rPr kumimoji="0" lang="en-US" sz="2000" b="0" i="0" u="none" strike="noStrike" kern="1200" cap="none" spc="0" normalizeH="0" baseline="0" noProof="0" dirty="0">
                <a:ln>
                  <a:noFill/>
                </a:ln>
                <a:solidFill>
                  <a:srgbClr val="000000"/>
                </a:solidFill>
                <a:effectLst/>
                <a:uLnTx/>
                <a:uFillTx/>
                <a:latin typeface="Calibri"/>
                <a:ea typeface="Calibri"/>
                <a:cs typeface="Calibri"/>
              </a:rPr>
              <a:t> </a:t>
            </a:r>
            <a:r>
              <a:rPr kumimoji="0" lang="en-US" sz="2000" b="0" i="0" u="none" strike="noStrike" kern="1200" cap="none" spc="0" normalizeH="0" baseline="0" noProof="0" dirty="0" err="1">
                <a:ln>
                  <a:noFill/>
                </a:ln>
                <a:solidFill>
                  <a:srgbClr val="000000"/>
                </a:solidFill>
                <a:effectLst/>
                <a:uLnTx/>
                <a:uFillTx/>
                <a:latin typeface="Calibri"/>
                <a:ea typeface="Calibri"/>
                <a:cs typeface="Calibri"/>
              </a:rPr>
              <a:t>partijen</a:t>
            </a:r>
            <a:r>
              <a:rPr lang="en-US" sz="2000" dirty="0">
                <a:solidFill>
                  <a:srgbClr val="000000"/>
                </a:solidFill>
                <a:latin typeface="Calibri"/>
                <a:ea typeface="Calibri"/>
                <a:cs typeface="Calibri"/>
              </a:rPr>
              <a:t>, </a:t>
            </a:r>
          </a:p>
          <a:p>
            <a:pPr marR="0" lvl="0" algn="l" defTabSz="914400" rtl="0" eaLnBrk="1" fontAlgn="auto" latinLnBrk="0" hangingPunct="1">
              <a:lnSpc>
                <a:spcPct val="100000"/>
              </a:lnSpc>
              <a:spcBef>
                <a:spcPts val="0"/>
              </a:spcBef>
              <a:spcAft>
                <a:spcPts val="0"/>
              </a:spcAft>
              <a:buClrTx/>
              <a:buSzTx/>
              <a:tabLst/>
              <a:defRPr/>
            </a:pPr>
            <a:r>
              <a:rPr lang="en-US" sz="2000" b="1" dirty="0">
                <a:solidFill>
                  <a:srgbClr val="000000"/>
                </a:solidFill>
                <a:latin typeface="Calibri"/>
                <a:cs typeface="Calibri"/>
              </a:rPr>
              <a:t>      </a:t>
            </a:r>
            <a:r>
              <a:rPr lang="en-US" sz="2000" b="1" dirty="0" err="1">
                <a:latin typeface="Calibri" panose="020F0502020204030204" pitchFamily="34" charset="0"/>
                <a:cs typeface="Calibri" panose="020F0502020204030204" pitchFamily="34" charset="0"/>
              </a:rPr>
              <a:t>Mededeling</a:t>
            </a:r>
            <a:r>
              <a:rPr lang="en-US" sz="2000" b="1" dirty="0">
                <a:latin typeface="Calibri" panose="020F0502020204030204" pitchFamily="34" charset="0"/>
                <a:cs typeface="Calibri" panose="020F0502020204030204" pitchFamily="34" charset="0"/>
              </a:rPr>
              <a:t> </a:t>
            </a:r>
            <a:r>
              <a:rPr lang="en-US" sz="2000" b="1" dirty="0" err="1">
                <a:latin typeface="Calibri" panose="020F0502020204030204" pitchFamily="34" charset="0"/>
                <a:cs typeface="Calibri" panose="020F0502020204030204" pitchFamily="34" charset="0"/>
              </a:rPr>
              <a:t>Nationaliteit</a:t>
            </a:r>
            <a:r>
              <a:rPr lang="en-US" sz="2000" b="1" dirty="0">
                <a:latin typeface="Calibri" panose="020F0502020204030204" pitchFamily="34" charset="0"/>
                <a:cs typeface="Calibri" panose="020F0502020204030204" pitchFamily="34" charset="0"/>
              </a:rPr>
              <a:t> Rnz</a:t>
            </a:r>
            <a:r>
              <a:rPr lang="en-US" sz="2000" dirty="0">
                <a:latin typeface="Calibri" panose="020F0502020204030204" pitchFamily="34" charset="0"/>
                <a:cs typeface="Calibri" panose="020F0502020204030204" pitchFamily="34" charset="0"/>
              </a:rPr>
              <a:t>)</a:t>
            </a:r>
            <a:r>
              <a:rPr lang="en-US" sz="500" dirty="0">
                <a:latin typeface="Calibri"/>
                <a:ea typeface="Calibri"/>
                <a:cs typeface="Calibri"/>
              </a:rPr>
              <a:t> </a:t>
            </a:r>
            <a:r>
              <a:rPr kumimoji="0" lang="en-US" sz="500" b="0" i="0" u="none" strike="noStrike" kern="1200" cap="none" spc="0" normalizeH="0" baseline="0" noProof="0" dirty="0">
                <a:ln>
                  <a:noFill/>
                </a:ln>
                <a:effectLst/>
                <a:uLnTx/>
                <a:uFillTx/>
                <a:latin typeface="Calibri"/>
                <a:ea typeface="Calibri"/>
                <a:cs typeface="Calibri"/>
              </a:rPr>
              <a:t> </a:t>
            </a:r>
            <a:endParaRPr lang="en-US" sz="500" b="0" i="0" u="none" strike="noStrike" kern="1200" cap="none" spc="0" normalizeH="0" baseline="0" noProof="0" dirty="0">
              <a:ln>
                <a:noFill/>
              </a:ln>
              <a:effectLst/>
              <a:uLnTx/>
              <a:uFillTx/>
              <a:latin typeface="Calibri"/>
              <a:ea typeface="Calibri"/>
              <a:cs typeface="Calibri"/>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srgbClr val="000000"/>
                </a:solidFill>
                <a:effectLst/>
                <a:uLnTx/>
                <a:uFillTx/>
                <a:latin typeface="Calibri"/>
                <a:ea typeface="Calibri"/>
                <a:cs typeface="Calibri"/>
              </a:rPr>
              <a:t>Bij </a:t>
            </a:r>
            <a:r>
              <a:rPr kumimoji="0" lang="en-US" sz="2000" b="0" i="0" u="none" strike="noStrike" kern="1200" cap="none" spc="0" normalizeH="0" baseline="0" noProof="0" dirty="0" err="1">
                <a:ln>
                  <a:noFill/>
                </a:ln>
                <a:solidFill>
                  <a:srgbClr val="000000"/>
                </a:solidFill>
                <a:effectLst/>
                <a:uLnTx/>
                <a:uFillTx/>
                <a:latin typeface="Calibri"/>
                <a:ea typeface="Calibri"/>
                <a:cs typeface="Calibri"/>
              </a:rPr>
              <a:t>akkoord</a:t>
            </a:r>
            <a:r>
              <a:rPr kumimoji="0" lang="en-US" sz="2000" b="0" i="0" u="none" strike="noStrike" kern="1200" cap="none" spc="0" normalizeH="0" baseline="0" noProof="0" dirty="0">
                <a:ln>
                  <a:noFill/>
                </a:ln>
                <a:solidFill>
                  <a:srgbClr val="000000"/>
                </a:solidFill>
                <a:effectLst/>
                <a:uLnTx/>
                <a:uFillTx/>
                <a:latin typeface="Calibri"/>
                <a:ea typeface="Calibri"/>
                <a:cs typeface="Calibri"/>
              </a:rPr>
              <a:t>: </a:t>
            </a:r>
            <a:r>
              <a:rPr kumimoji="0" lang="en-US" sz="2000" b="0" i="0" u="none" strike="noStrike" kern="1200" cap="none" spc="0" normalizeH="0" baseline="0" noProof="0" dirty="0" err="1">
                <a:ln>
                  <a:noFill/>
                </a:ln>
                <a:solidFill>
                  <a:srgbClr val="000000"/>
                </a:solidFill>
                <a:effectLst/>
                <a:uLnTx/>
                <a:uFillTx/>
                <a:latin typeface="Calibri"/>
                <a:ea typeface="Calibri"/>
                <a:cs typeface="Calibri"/>
              </a:rPr>
              <a:t>inschrijving</a:t>
            </a:r>
            <a:r>
              <a:rPr lang="en-US" sz="2000" dirty="0">
                <a:solidFill>
                  <a:srgbClr val="000000"/>
                </a:solidFill>
                <a:latin typeface="Calibri"/>
                <a:ea typeface="Calibri"/>
                <a:cs typeface="Calibri"/>
              </a:rPr>
              <a:t> in de </a:t>
            </a:r>
            <a:r>
              <a:rPr kumimoji="0" lang="en-US" sz="2000" b="0" i="0" u="none" strike="noStrike" kern="1200" cap="none" spc="0" normalizeH="0" baseline="0" noProof="0" dirty="0" err="1">
                <a:ln>
                  <a:noFill/>
                </a:ln>
                <a:solidFill>
                  <a:srgbClr val="000000"/>
                </a:solidFill>
                <a:effectLst/>
                <a:uLnTx/>
                <a:uFillTx/>
                <a:latin typeface="Calibri"/>
                <a:ea typeface="Calibri"/>
                <a:cs typeface="Calibri"/>
              </a:rPr>
              <a:t>openbare</a:t>
            </a:r>
            <a:r>
              <a:rPr kumimoji="0" lang="en-US" sz="2000" b="0" i="0" u="none" strike="noStrike" kern="1200" cap="none" spc="0" normalizeH="0" baseline="0" noProof="0" dirty="0">
                <a:ln>
                  <a:noFill/>
                </a:ln>
                <a:solidFill>
                  <a:srgbClr val="000000"/>
                </a:solidFill>
                <a:effectLst/>
                <a:uLnTx/>
                <a:uFillTx/>
                <a:latin typeface="Calibri"/>
                <a:ea typeface="Calibri"/>
                <a:cs typeface="Calibri"/>
              </a:rPr>
              <a:t> registers </a:t>
            </a:r>
            <a:r>
              <a:rPr kumimoji="0" lang="en-US" sz="2000" b="0" i="0" u="none" strike="noStrike" kern="1200" cap="none" spc="0" normalizeH="0" baseline="0" noProof="0" dirty="0" err="1">
                <a:ln>
                  <a:noFill/>
                </a:ln>
                <a:solidFill>
                  <a:srgbClr val="000000"/>
                </a:solidFill>
                <a:effectLst/>
                <a:uLnTx/>
                <a:uFillTx/>
                <a:latin typeface="Calibri"/>
                <a:ea typeface="Calibri"/>
                <a:cs typeface="Calibri"/>
              </a:rPr>
              <a:t>voor</a:t>
            </a:r>
            <a:r>
              <a:rPr kumimoji="0" lang="en-US" sz="2000" b="0" i="0" u="none" strike="noStrike" kern="1200" cap="none" spc="0" normalizeH="0" baseline="0" noProof="0" dirty="0">
                <a:ln>
                  <a:noFill/>
                </a:ln>
                <a:solidFill>
                  <a:srgbClr val="000000"/>
                </a:solidFill>
                <a:effectLst/>
                <a:uLnTx/>
                <a:uFillTx/>
                <a:latin typeface="Calibri"/>
                <a:ea typeface="Calibri"/>
                <a:cs typeface="Calibri"/>
              </a:rPr>
              <a:t> schepen</a:t>
            </a:r>
            <a:endParaRPr lang="en-US" sz="2000" b="0" i="0" u="none" strike="noStrike" kern="1200" cap="none" spc="0" normalizeH="0" baseline="0" noProof="0" dirty="0">
              <a:ln>
                <a:noFill/>
              </a:ln>
              <a:solidFill>
                <a:srgbClr val="000000"/>
              </a:solidFill>
              <a:effectLst/>
              <a:uLnTx/>
              <a:uFillTx/>
              <a:latin typeface="Calibri"/>
              <a:ea typeface="Calibri"/>
              <a:cs typeface="Calibri"/>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dirty="0" err="1">
                <a:solidFill>
                  <a:srgbClr val="000000"/>
                </a:solidFill>
                <a:latin typeface="Calibri"/>
                <a:ea typeface="Calibri"/>
                <a:cs typeface="Calibri"/>
              </a:rPr>
              <a:t>Aanbieder</a:t>
            </a:r>
            <a:r>
              <a:rPr lang="en-US" sz="2000" dirty="0">
                <a:solidFill>
                  <a:srgbClr val="000000"/>
                </a:solidFill>
                <a:latin typeface="Calibri"/>
                <a:ea typeface="Calibri"/>
                <a:cs typeface="Calibri"/>
              </a:rPr>
              <a:t> </a:t>
            </a:r>
            <a:r>
              <a:rPr lang="en-US" sz="2000" dirty="0" err="1">
                <a:solidFill>
                  <a:srgbClr val="000000"/>
                </a:solidFill>
                <a:latin typeface="Calibri"/>
                <a:ea typeface="Calibri"/>
                <a:cs typeface="Calibri"/>
              </a:rPr>
              <a:t>ontvangt</a:t>
            </a:r>
            <a:r>
              <a:rPr lang="en-US" sz="2000" dirty="0">
                <a:solidFill>
                  <a:srgbClr val="000000"/>
                </a:solidFill>
                <a:latin typeface="Calibri"/>
                <a:ea typeface="Calibri"/>
                <a:cs typeface="Calibri"/>
              </a:rPr>
              <a:t> </a:t>
            </a:r>
            <a:r>
              <a:rPr lang="en-US" sz="2000" dirty="0" err="1">
                <a:solidFill>
                  <a:srgbClr val="000000"/>
                </a:solidFill>
                <a:latin typeface="Calibri"/>
                <a:ea typeface="Calibri"/>
                <a:cs typeface="Calibri"/>
              </a:rPr>
              <a:t>bewijs</a:t>
            </a:r>
            <a:r>
              <a:rPr lang="en-US" sz="2000" dirty="0">
                <a:solidFill>
                  <a:srgbClr val="000000"/>
                </a:solidFill>
                <a:latin typeface="Calibri"/>
                <a:ea typeface="Calibri"/>
                <a:cs typeface="Calibri"/>
              </a:rPr>
              <a:t> van </a:t>
            </a:r>
            <a:r>
              <a:rPr lang="en-US" sz="2000" dirty="0" err="1">
                <a:solidFill>
                  <a:srgbClr val="000000"/>
                </a:solidFill>
                <a:latin typeface="Calibri"/>
                <a:ea typeface="Calibri"/>
                <a:cs typeface="Calibri"/>
              </a:rPr>
              <a:t>inschrijving</a:t>
            </a:r>
            <a:r>
              <a:rPr lang="en-US" sz="2000" dirty="0">
                <a:solidFill>
                  <a:srgbClr val="000000"/>
                </a:solidFill>
                <a:latin typeface="Calibri"/>
                <a:ea typeface="Calibri"/>
                <a:cs typeface="Calibri"/>
              </a:rPr>
              <a:t> (</a:t>
            </a:r>
            <a:r>
              <a:rPr lang="en-US" sz="2000" b="1" dirty="0">
                <a:solidFill>
                  <a:srgbClr val="000000"/>
                </a:solidFill>
                <a:latin typeface="Calibri"/>
                <a:ea typeface="Calibri"/>
                <a:cs typeface="Calibri"/>
              </a:rPr>
              <a:t>BVI)</a:t>
            </a:r>
            <a:endParaRPr lang="en-US" sz="2000" dirty="0">
              <a:solidFill>
                <a:srgbClr val="000000"/>
              </a:solidFill>
              <a:latin typeface="Calibri"/>
              <a:ea typeface="Calibri"/>
              <a:cs typeface="Calibri"/>
            </a:endParaRPr>
          </a:p>
          <a:p>
            <a:pPr marR="0" lvl="0" algn="l" defTabSz="914400" rtl="0" eaLnBrk="1" fontAlgn="auto" latinLnBrk="0" hangingPunct="1">
              <a:lnSpc>
                <a:spcPct val="100000"/>
              </a:lnSpc>
              <a:spcBef>
                <a:spcPts val="0"/>
              </a:spcBef>
              <a:spcAft>
                <a:spcPts val="0"/>
              </a:spcAft>
              <a:buClrTx/>
              <a:buSzTx/>
              <a:tabLst/>
              <a:defRPr/>
            </a:pPr>
            <a:endParaRPr lang="en-US" sz="500" dirty="0">
              <a:solidFill>
                <a:srgbClr val="000000"/>
              </a:solidFill>
              <a:latin typeface="Calibri" panose="020F0502020204030204" pitchFamily="34" charset="0"/>
              <a:cs typeface="Calibri" panose="020F0502020204030204" pitchFamily="34" charset="0"/>
            </a:endParaRPr>
          </a:p>
          <a:p>
            <a:pPr marR="0" lvl="0" algn="l" defTabSz="914400" rtl="0" eaLnBrk="1" fontAlgn="auto" latinLnBrk="0" hangingPunct="1">
              <a:lnSpc>
                <a:spcPct val="100000"/>
              </a:lnSpc>
              <a:spcBef>
                <a:spcPts val="0"/>
              </a:spcBef>
              <a:spcAft>
                <a:spcPts val="0"/>
              </a:spcAft>
              <a:buClrTx/>
              <a:buSzTx/>
              <a:tabLst/>
              <a:defRPr/>
            </a:pPr>
            <a:r>
              <a:rPr lang="en-US" sz="500" dirty="0">
                <a:solidFill>
                  <a:srgbClr val="000000"/>
                </a:solidFill>
                <a:latin typeface="Calibri"/>
                <a:ea typeface="Calibri"/>
                <a:cs typeface="Calibri"/>
              </a:rPr>
              <a:t> </a:t>
            </a:r>
          </a:p>
          <a:p>
            <a:pPr marR="0" lvl="0" algn="l" defTabSz="914400" rtl="0" eaLnBrk="1" fontAlgn="auto" latinLnBrk="0" hangingPunct="1">
              <a:lnSpc>
                <a:spcPct val="100000"/>
              </a:lnSpc>
              <a:spcBef>
                <a:spcPts val="0"/>
              </a:spcBef>
              <a:spcAft>
                <a:spcPts val="0"/>
              </a:spcAft>
              <a:buClrTx/>
              <a:buSzTx/>
              <a:tabLst/>
              <a:defRPr/>
            </a:pPr>
            <a:endParaRPr lang="en-US" sz="500" dirty="0">
              <a:solidFill>
                <a:srgbClr val="000000"/>
              </a:solidFill>
              <a:latin typeface="Calibri" panose="020F0502020204030204" pitchFamily="34" charset="0"/>
              <a:cs typeface="Calibri" panose="020F0502020204030204" pitchFamily="34" charset="0"/>
            </a:endParaRPr>
          </a:p>
          <a:p>
            <a:pPr marR="0" lvl="0" algn="l" defTabSz="914400" rtl="0" eaLnBrk="1" fontAlgn="auto" latinLnBrk="0" hangingPunct="1">
              <a:lnSpc>
                <a:spcPct val="100000"/>
              </a:lnSpc>
              <a:spcBef>
                <a:spcPts val="0"/>
              </a:spcBef>
              <a:spcAft>
                <a:spcPts val="0"/>
              </a:spcAft>
              <a:buClrTx/>
              <a:buSzTx/>
              <a:tabLst/>
              <a:defRPr/>
            </a:pPr>
            <a:endParaRPr lang="en-US" sz="500" dirty="0">
              <a:solidFill>
                <a:srgbClr val="000000"/>
              </a:solidFill>
              <a:latin typeface="Calibri" panose="020F0502020204030204" pitchFamily="34" charset="0"/>
              <a:cs typeface="Calibri" panose="020F0502020204030204" pitchFamily="34" charset="0"/>
            </a:endParaRPr>
          </a:p>
          <a:p>
            <a:pPr marR="0" lvl="0" algn="l" defTabSz="914400" rtl="0" eaLnBrk="1" fontAlgn="auto" latinLnBrk="0" hangingPunct="1">
              <a:lnSpc>
                <a:spcPct val="100000"/>
              </a:lnSpc>
              <a:spcBef>
                <a:spcPts val="0"/>
              </a:spcBef>
              <a:spcAft>
                <a:spcPts val="0"/>
              </a:spcAft>
              <a:buClrTx/>
              <a:buSzTx/>
              <a:tabLst/>
              <a:defRPr/>
            </a:pPr>
            <a:endParaRPr lang="en-US" sz="500" dirty="0">
              <a:solidFill>
                <a:srgbClr val="000000"/>
              </a:solidFill>
              <a:latin typeface="Calibri" panose="020F0502020204030204" pitchFamily="34" charset="0"/>
              <a:cs typeface="Calibri" panose="020F0502020204030204" pitchFamily="34" charset="0"/>
            </a:endParaRPr>
          </a:p>
          <a:p>
            <a:pPr marR="0" lvl="0" algn="l" defTabSz="914400" rtl="0" eaLnBrk="1" fontAlgn="auto" latinLnBrk="0" hangingPunct="1">
              <a:lnSpc>
                <a:spcPct val="100000"/>
              </a:lnSpc>
              <a:spcBef>
                <a:spcPts val="0"/>
              </a:spcBef>
              <a:spcAft>
                <a:spcPts val="0"/>
              </a:spcAft>
              <a:buClrTx/>
              <a:buSzTx/>
              <a:tabLst/>
              <a:defRPr/>
            </a:pPr>
            <a:endParaRPr lang="en-US" sz="500" dirty="0">
              <a:solidFill>
                <a:srgbClr val="000000"/>
              </a:solidFill>
              <a:latin typeface="Calibri" panose="020F0502020204030204" pitchFamily="34" charset="0"/>
              <a:cs typeface="Calibri" panose="020F0502020204030204" pitchFamily="34" charset="0"/>
            </a:endParaRPr>
          </a:p>
          <a:p>
            <a:pPr marR="0" lvl="0" algn="l" defTabSz="914400" rtl="0" eaLnBrk="1" fontAlgn="auto" latinLnBrk="0" hangingPunct="1">
              <a:lnSpc>
                <a:spcPct val="100000"/>
              </a:lnSpc>
              <a:spcBef>
                <a:spcPts val="0"/>
              </a:spcBef>
              <a:spcAft>
                <a:spcPts val="0"/>
              </a:spcAft>
              <a:buClrTx/>
              <a:buSzTx/>
              <a:tabLst/>
              <a:defRPr/>
            </a:pPr>
            <a:endParaRPr lang="en-US" sz="500" dirty="0">
              <a:solidFill>
                <a:srgbClr val="000000"/>
              </a:solidFill>
              <a:latin typeface="Calibri" panose="020F0502020204030204" pitchFamily="34" charset="0"/>
              <a:cs typeface="Calibri" panose="020F0502020204030204" pitchFamily="34" charset="0"/>
            </a:endParaRPr>
          </a:p>
          <a:p>
            <a:pPr marR="0" lvl="0" algn="l" defTabSz="914400" rtl="0" eaLnBrk="1" fontAlgn="auto" latinLnBrk="0" hangingPunct="1">
              <a:lnSpc>
                <a:spcPct val="100000"/>
              </a:lnSpc>
              <a:spcBef>
                <a:spcPts val="0"/>
              </a:spcBef>
              <a:spcAft>
                <a:spcPts val="0"/>
              </a:spcAft>
              <a:buClrTx/>
              <a:buSzTx/>
              <a:tabLst/>
              <a:defRPr/>
            </a:pPr>
            <a:r>
              <a:rPr lang="en-US" sz="2000" b="1" dirty="0" err="1">
                <a:solidFill>
                  <a:srgbClr val="000000"/>
                </a:solidFill>
                <a:latin typeface="Calibri"/>
                <a:ea typeface="Calibri"/>
                <a:cs typeface="Calibri"/>
              </a:rPr>
              <a:t>Bijwerken</a:t>
            </a:r>
            <a:r>
              <a:rPr lang="en-US" sz="2000" b="1" dirty="0">
                <a:solidFill>
                  <a:srgbClr val="000000"/>
                </a:solidFill>
                <a:latin typeface="Calibri"/>
                <a:ea typeface="Calibri"/>
                <a:cs typeface="Calibri"/>
              </a:rPr>
              <a:t> van de </a:t>
            </a:r>
            <a:r>
              <a:rPr lang="en-US" sz="2000" b="1" dirty="0" err="1">
                <a:solidFill>
                  <a:srgbClr val="000000"/>
                </a:solidFill>
                <a:latin typeface="Calibri"/>
                <a:ea typeface="Calibri"/>
                <a:cs typeface="Calibri"/>
              </a:rPr>
              <a:t>Scheepsregistratie</a:t>
            </a:r>
            <a:r>
              <a:rPr lang="en-US" sz="2000" b="1" dirty="0">
                <a:solidFill>
                  <a:srgbClr val="000000"/>
                </a:solidFill>
                <a:latin typeface="Calibri"/>
                <a:ea typeface="Calibri"/>
                <a:cs typeface="Calibri"/>
              </a:rPr>
              <a:t> </a:t>
            </a:r>
            <a:r>
              <a:rPr lang="en-US" sz="2000" b="1" dirty="0" err="1">
                <a:solidFill>
                  <a:srgbClr val="000000"/>
                </a:solidFill>
                <a:latin typeface="Calibri"/>
                <a:ea typeface="Calibri"/>
                <a:cs typeface="Calibri"/>
              </a:rPr>
              <a:t>Kadaster</a:t>
            </a:r>
            <a:r>
              <a:rPr lang="en-US" sz="2000" b="1" dirty="0">
                <a:solidFill>
                  <a:srgbClr val="000000"/>
                </a:solidFill>
                <a:latin typeface="Calibri"/>
                <a:ea typeface="Calibri"/>
                <a:cs typeface="Calibri"/>
              </a:rPr>
              <a:t> </a:t>
            </a:r>
            <a:endParaRPr lang="en-US" sz="2000" b="1" i="0" u="none" strike="noStrike" kern="1200" cap="none" spc="0" normalizeH="0" baseline="0" noProof="0" dirty="0">
              <a:ln>
                <a:noFill/>
              </a:ln>
              <a:solidFill>
                <a:srgbClr val="000000"/>
              </a:solidFill>
              <a:effectLst/>
              <a:uLnTx/>
              <a:uFillTx/>
              <a:latin typeface="Calibri"/>
              <a:ea typeface="Calibri"/>
              <a:cs typeface="Calibri"/>
            </a:endParaRPr>
          </a:p>
          <a:p>
            <a:pPr marL="342900" indent="-342900">
              <a:buFont typeface="Arial"/>
              <a:buChar char="•"/>
              <a:defRPr/>
            </a:pPr>
            <a:r>
              <a:rPr kumimoji="0" lang="en-US" sz="2000" b="0" i="0" u="none" strike="noStrike" kern="1200" cap="none" spc="0" normalizeH="0" baseline="0" noProof="0" dirty="0">
                <a:ln>
                  <a:noFill/>
                </a:ln>
                <a:effectLst/>
                <a:uLnTx/>
                <a:uFillTx/>
                <a:latin typeface="Calibri"/>
                <a:ea typeface="Calibri"/>
                <a:cs typeface="Calibri"/>
              </a:rPr>
              <a:t>Kadaster </a:t>
            </a:r>
            <a:r>
              <a:rPr kumimoji="0" lang="en-US" sz="2000" b="0" i="0" u="none" strike="noStrike" kern="1200" cap="none" spc="0" normalizeH="0" baseline="0" noProof="0" dirty="0" err="1">
                <a:ln>
                  <a:noFill/>
                </a:ln>
                <a:effectLst/>
                <a:uLnTx/>
                <a:uFillTx/>
                <a:latin typeface="Calibri"/>
                <a:ea typeface="Calibri"/>
                <a:cs typeface="Calibri"/>
              </a:rPr>
              <a:t>werkt</a:t>
            </a:r>
            <a:r>
              <a:rPr kumimoji="0" lang="en-US" sz="2000" b="0" i="0" u="none" strike="noStrike" kern="1200" cap="none" spc="0" normalizeH="0" baseline="0" noProof="0" dirty="0">
                <a:ln>
                  <a:noFill/>
                </a:ln>
                <a:effectLst/>
                <a:uLnTx/>
                <a:uFillTx/>
                <a:latin typeface="Calibri"/>
                <a:ea typeface="Calibri"/>
                <a:cs typeface="Calibri"/>
              </a:rPr>
              <a:t> </a:t>
            </a:r>
            <a:r>
              <a:rPr kumimoji="0" lang="en-US" sz="2000" b="0" i="0" u="none" strike="noStrike" kern="1200" cap="none" spc="0" normalizeH="0" baseline="0" noProof="0" dirty="0" err="1">
                <a:ln>
                  <a:noFill/>
                </a:ln>
                <a:effectLst/>
                <a:uLnTx/>
                <a:uFillTx/>
                <a:latin typeface="Calibri"/>
                <a:ea typeface="Calibri"/>
                <a:cs typeface="Calibri"/>
              </a:rPr>
              <a:t>Scheepsregistratie</a:t>
            </a:r>
            <a:r>
              <a:rPr kumimoji="0" lang="en-US" sz="2000" b="0" i="0" u="none" strike="noStrike" kern="1200" cap="none" spc="0" normalizeH="0" baseline="0" noProof="0" dirty="0">
                <a:ln>
                  <a:noFill/>
                </a:ln>
                <a:effectLst/>
                <a:uLnTx/>
                <a:uFillTx/>
                <a:latin typeface="Calibri"/>
                <a:ea typeface="Calibri"/>
                <a:cs typeface="Calibri"/>
              </a:rPr>
              <a:t> </a:t>
            </a:r>
            <a:r>
              <a:rPr lang="en-US" sz="2000" dirty="0" err="1">
                <a:latin typeface="Calibri"/>
                <a:ea typeface="Calibri"/>
                <a:cs typeface="Calibri"/>
              </a:rPr>
              <a:t>binnen</a:t>
            </a:r>
            <a:r>
              <a:rPr lang="en-US" sz="2000" dirty="0">
                <a:latin typeface="Calibri"/>
                <a:ea typeface="Calibri"/>
                <a:cs typeface="Calibri"/>
              </a:rPr>
              <a:t> 6 </a:t>
            </a:r>
            <a:r>
              <a:rPr lang="en-US" sz="2000" dirty="0" err="1">
                <a:latin typeface="Calibri"/>
                <a:ea typeface="Calibri"/>
                <a:cs typeface="Calibri"/>
              </a:rPr>
              <a:t>werkdagen</a:t>
            </a:r>
            <a:r>
              <a:rPr lang="en-US" sz="2000" dirty="0">
                <a:latin typeface="Calibri"/>
                <a:ea typeface="Calibri"/>
                <a:cs typeface="Calibri"/>
              </a:rPr>
              <a:t> </a:t>
            </a:r>
            <a:r>
              <a:rPr kumimoji="0" lang="en-US" sz="2000" b="0" i="0" u="none" strike="noStrike" kern="1200" cap="none" spc="0" normalizeH="0" baseline="0" noProof="0" dirty="0" err="1">
                <a:ln>
                  <a:noFill/>
                </a:ln>
                <a:effectLst/>
                <a:uLnTx/>
                <a:uFillTx/>
                <a:latin typeface="Calibri"/>
                <a:ea typeface="Calibri"/>
                <a:cs typeface="Calibri"/>
              </a:rPr>
              <a:t>bij</a:t>
            </a:r>
            <a:r>
              <a:rPr kumimoji="0" lang="en-US" sz="2000" b="0" i="0" u="none" strike="noStrike" kern="1200" cap="none" spc="0" normalizeH="0" baseline="0" noProof="0" dirty="0">
                <a:ln>
                  <a:noFill/>
                </a:ln>
                <a:effectLst/>
                <a:uLnTx/>
                <a:uFillTx/>
                <a:latin typeface="Calibri"/>
                <a:ea typeface="Calibri"/>
                <a:cs typeface="Calibri"/>
              </a:rPr>
              <a:t> </a:t>
            </a:r>
            <a:r>
              <a:rPr kumimoji="0" lang="en-US" sz="2000" b="0" i="0" u="none" strike="noStrike" kern="1200" cap="none" spc="0" normalizeH="0" baseline="0" noProof="0" dirty="0" err="1">
                <a:ln>
                  <a:noFill/>
                </a:ln>
                <a:effectLst/>
                <a:uLnTx/>
                <a:uFillTx/>
                <a:latin typeface="Calibri"/>
                <a:ea typeface="Calibri"/>
                <a:cs typeface="Calibri"/>
              </a:rPr>
              <a:t>o.b.v.</a:t>
            </a:r>
            <a:endParaRPr kumimoji="0" lang="en-US" sz="2000" b="0" i="0" u="none" strike="noStrike" kern="1200" cap="none" spc="0" normalizeH="0" baseline="0" noProof="0" dirty="0">
              <a:ln>
                <a:noFill/>
              </a:ln>
              <a:effectLst/>
              <a:uLnTx/>
              <a:uFillTx/>
              <a:latin typeface="Calibri"/>
              <a:ea typeface="Calibri"/>
              <a:cs typeface="Calibri"/>
            </a:endParaRPr>
          </a:p>
          <a:p>
            <a:pPr>
              <a:defRPr/>
            </a:pPr>
            <a:r>
              <a:rPr lang="en-US" sz="2000" dirty="0">
                <a:latin typeface="Calibri"/>
                <a:ea typeface="Calibri"/>
                <a:cs typeface="Calibri"/>
              </a:rPr>
              <a:t>      </a:t>
            </a:r>
            <a:r>
              <a:rPr kumimoji="0" lang="en-US" sz="2000" b="0" i="0" u="none" strike="noStrike" kern="1200" cap="none" spc="0" normalizeH="0" baseline="0" noProof="0" dirty="0">
                <a:ln>
                  <a:noFill/>
                </a:ln>
                <a:effectLst/>
                <a:uLnTx/>
                <a:uFillTx/>
                <a:latin typeface="Calibri"/>
                <a:ea typeface="Calibri"/>
                <a:cs typeface="Calibri"/>
              </a:rPr>
              <a:t>het </a:t>
            </a:r>
            <a:r>
              <a:rPr kumimoji="0" lang="en-US" sz="2000" b="0" i="0" u="none" strike="noStrike" kern="1200" cap="none" spc="0" normalizeH="0" baseline="0" noProof="0" dirty="0" err="1">
                <a:ln>
                  <a:noFill/>
                </a:ln>
                <a:effectLst/>
                <a:uLnTx/>
                <a:uFillTx/>
                <a:latin typeface="Calibri"/>
                <a:ea typeface="Calibri"/>
                <a:cs typeface="Calibri"/>
              </a:rPr>
              <a:t>ingeschreven</a:t>
            </a:r>
            <a:r>
              <a:rPr kumimoji="0" lang="en-US" sz="2000" b="0" i="0" u="none" strike="noStrike" kern="1200" cap="none" spc="0" normalizeH="0" baseline="0" noProof="0" dirty="0">
                <a:ln>
                  <a:noFill/>
                </a:ln>
                <a:effectLst/>
                <a:uLnTx/>
                <a:uFillTx/>
                <a:latin typeface="Calibri"/>
                <a:ea typeface="Calibri"/>
                <a:cs typeface="Calibri"/>
              </a:rPr>
              <a:t> </a:t>
            </a:r>
            <a:r>
              <a:rPr kumimoji="0" lang="en-US" sz="2000" b="0" i="0" u="none" strike="noStrike" kern="1200" cap="none" spc="0" normalizeH="0" baseline="0" noProof="0" dirty="0" err="1">
                <a:ln>
                  <a:noFill/>
                </a:ln>
                <a:effectLst/>
                <a:uLnTx/>
                <a:uFillTx/>
                <a:latin typeface="Calibri"/>
                <a:ea typeface="Calibri"/>
                <a:cs typeface="Calibri"/>
              </a:rPr>
              <a:t>stuk</a:t>
            </a:r>
            <a:r>
              <a:rPr lang="en-US" sz="2000" dirty="0">
                <a:latin typeface="Calibri"/>
                <a:ea typeface="Calibri"/>
                <a:cs typeface="Calibri"/>
              </a:rPr>
              <a:t> </a:t>
            </a:r>
            <a:r>
              <a:rPr lang="en-US" sz="1600" b="1" dirty="0">
                <a:latin typeface="Calibri"/>
                <a:ea typeface="Calibri"/>
                <a:cs typeface="Calibri"/>
              </a:rPr>
              <a:t>(</a:t>
            </a:r>
            <a:r>
              <a:rPr lang="en-US" sz="1600" b="1" dirty="0" err="1">
                <a:latin typeface="Calibri"/>
                <a:ea typeface="Calibri"/>
                <a:cs typeface="Calibri"/>
              </a:rPr>
              <a:t>inschrijvingstijdstip</a:t>
            </a:r>
            <a:r>
              <a:rPr lang="en-US" sz="1600" b="1" dirty="0">
                <a:latin typeface="Calibri"/>
                <a:ea typeface="Calibri"/>
                <a:cs typeface="Calibri"/>
              </a:rPr>
              <a:t> is </a:t>
            </a:r>
            <a:r>
              <a:rPr lang="en-US" sz="1600" b="1" dirty="0" err="1">
                <a:latin typeface="Calibri"/>
                <a:ea typeface="Calibri"/>
                <a:cs typeface="Calibri"/>
              </a:rPr>
              <a:t>ingangstijdstip</a:t>
            </a:r>
            <a:r>
              <a:rPr lang="en-US" sz="1600" b="1" dirty="0">
                <a:latin typeface="Calibri"/>
                <a:ea typeface="Calibri"/>
                <a:cs typeface="Calibri"/>
              </a:rPr>
              <a:t> </a:t>
            </a:r>
            <a:r>
              <a:rPr lang="en-US" sz="1600" b="1" dirty="0" err="1">
                <a:latin typeface="Calibri"/>
                <a:ea typeface="Calibri"/>
                <a:cs typeface="Calibri"/>
              </a:rPr>
              <a:t>registratie</a:t>
            </a:r>
            <a:r>
              <a:rPr lang="en-US" sz="1600" b="1" dirty="0">
                <a:latin typeface="Calibri"/>
                <a:ea typeface="Calibri"/>
                <a:cs typeface="Calibri"/>
              </a:rPr>
              <a:t>)</a:t>
            </a:r>
            <a:endParaRPr lang="en-US" sz="1600" b="1" i="0" u="none" strike="noStrike" kern="1200" cap="none" spc="0" normalizeH="0" baseline="0" noProof="0" dirty="0">
              <a:ln>
                <a:noFill/>
              </a:ln>
              <a:effectLst/>
              <a:uLnTx/>
              <a:uFillTx/>
              <a:latin typeface="Calibri"/>
              <a:ea typeface="Calibri"/>
              <a:cs typeface="Calibri"/>
            </a:endParaRPr>
          </a:p>
          <a:p>
            <a:pPr marL="285750" indent="-285750">
              <a:buFont typeface="Arial" panose="020B0604020202020204" pitchFamily="34" charset="0"/>
              <a:buChar char="•"/>
              <a:defRPr/>
            </a:pPr>
            <a:endParaRPr lang="en-US" dirty="0">
              <a:ea typeface="Calibri" panose="020F0502020204030204"/>
              <a:cs typeface="Calibri" panose="020F0502020204030204"/>
            </a:endParaRPr>
          </a:p>
          <a:p>
            <a:pPr marL="342900" indent="-342900">
              <a:buFont typeface="Arial"/>
              <a:buChar char="•"/>
              <a:defRPr/>
            </a:pPr>
            <a:r>
              <a:rPr lang="en-US" sz="2000" dirty="0" err="1">
                <a:latin typeface="Calibri"/>
                <a:ea typeface="Calibri"/>
                <a:cs typeface="Calibri"/>
              </a:rPr>
              <a:t>Belanghebbenden</a:t>
            </a:r>
            <a:r>
              <a:rPr lang="en-US" sz="2000" dirty="0">
                <a:latin typeface="Calibri"/>
                <a:ea typeface="Calibri"/>
                <a:cs typeface="Calibri"/>
              </a:rPr>
              <a:t> (</a:t>
            </a:r>
            <a:r>
              <a:rPr lang="en-US" sz="2000" dirty="0" err="1">
                <a:latin typeface="Calibri"/>
                <a:ea typeface="Calibri"/>
                <a:cs typeface="Calibri"/>
              </a:rPr>
              <a:t>eigenaren</a:t>
            </a:r>
            <a:r>
              <a:rPr lang="en-US" sz="2000" dirty="0">
                <a:latin typeface="Calibri"/>
                <a:ea typeface="Calibri"/>
                <a:cs typeface="Calibri"/>
              </a:rPr>
              <a:t>) </a:t>
            </a:r>
            <a:r>
              <a:rPr lang="en-US" sz="2000" dirty="0" err="1">
                <a:latin typeface="Calibri"/>
                <a:ea typeface="Calibri"/>
                <a:cs typeface="Calibri"/>
              </a:rPr>
              <a:t>ontvangen</a:t>
            </a:r>
            <a:r>
              <a:rPr lang="en-US" sz="2000" dirty="0">
                <a:latin typeface="Calibri"/>
                <a:ea typeface="Calibri"/>
                <a:cs typeface="Calibri"/>
              </a:rPr>
              <a:t> een </a:t>
            </a:r>
            <a:r>
              <a:rPr lang="en-US" sz="2000" b="1" dirty="0" err="1">
                <a:latin typeface="Calibri"/>
                <a:ea typeface="Calibri"/>
                <a:cs typeface="Calibri"/>
              </a:rPr>
              <a:t>kennisgeving</a:t>
            </a:r>
            <a:r>
              <a:rPr lang="en-US" sz="2000" dirty="0">
                <a:latin typeface="Calibri"/>
                <a:ea typeface="Calibri"/>
                <a:cs typeface="Calibri"/>
              </a:rPr>
              <a:t> </a:t>
            </a:r>
          </a:p>
          <a:p>
            <a:pPr>
              <a:defRPr/>
            </a:pPr>
            <a:r>
              <a:rPr lang="en-US" sz="2000" dirty="0">
                <a:latin typeface="Calibri"/>
                <a:ea typeface="Calibri"/>
                <a:cs typeface="Calibri"/>
              </a:rPr>
              <a:t>      van de </a:t>
            </a:r>
            <a:r>
              <a:rPr lang="en-US" sz="2000" dirty="0" err="1">
                <a:latin typeface="Calibri" panose="020F0502020204030204" pitchFamily="34" charset="0"/>
                <a:ea typeface="Calibri"/>
                <a:cs typeface="Calibri" panose="020F0502020204030204" pitchFamily="34" charset="0"/>
              </a:rPr>
              <a:t>wijze</a:t>
            </a:r>
            <a:r>
              <a:rPr lang="en-US" sz="2000" dirty="0">
                <a:latin typeface="Calibri" panose="020F0502020204030204" pitchFamily="34" charset="0"/>
                <a:ea typeface="Calibri"/>
                <a:cs typeface="Calibri" panose="020F0502020204030204" pitchFamily="34" charset="0"/>
              </a:rPr>
              <a:t> van </a:t>
            </a:r>
            <a:r>
              <a:rPr lang="en-US" sz="2000" dirty="0" err="1">
                <a:latin typeface="Calibri"/>
                <a:ea typeface="Calibri"/>
                <a:cs typeface="Calibri"/>
              </a:rPr>
              <a:t>bijwerking</a:t>
            </a:r>
            <a:r>
              <a:rPr lang="en-US" sz="2000" dirty="0">
                <a:latin typeface="Calibri"/>
                <a:ea typeface="Calibri"/>
                <a:cs typeface="Calibri"/>
              </a:rPr>
              <a:t> </a:t>
            </a:r>
            <a:r>
              <a:rPr lang="en-US" sz="2000" dirty="0" err="1">
                <a:latin typeface="Calibri"/>
                <a:ea typeface="Calibri"/>
                <a:cs typeface="Calibri"/>
              </a:rPr>
              <a:t>scheepsregistratie</a:t>
            </a:r>
            <a:r>
              <a:rPr lang="en-US" sz="2000" dirty="0">
                <a:latin typeface="Calibri"/>
                <a:ea typeface="Calibri"/>
                <a:cs typeface="Calibri"/>
              </a:rPr>
              <a:t> Kadaster</a:t>
            </a:r>
            <a:endParaRPr lang="en-US" dirty="0">
              <a:latin typeface="Calibri"/>
              <a:ea typeface="Calibri"/>
              <a:cs typeface="Calibri"/>
            </a:endParaRPr>
          </a:p>
          <a:p>
            <a:pPr marL="342900" indent="-342900">
              <a:buFont typeface="Arial"/>
              <a:buChar char="•"/>
              <a:defRPr/>
            </a:pPr>
            <a:endParaRPr lang="en-US" sz="2000" dirty="0">
              <a:solidFill>
                <a:srgbClr val="000000"/>
              </a:solidFill>
              <a:latin typeface="Calibri"/>
              <a:ea typeface="Calibri"/>
              <a:cs typeface="Calibri"/>
            </a:endParaRPr>
          </a:p>
          <a:p>
            <a:pPr>
              <a:defRPr/>
            </a:pPr>
            <a:r>
              <a:rPr lang="en-US" sz="2000" dirty="0">
                <a:latin typeface="Calibri"/>
                <a:ea typeface="Calibri"/>
                <a:cs typeface="Calibri"/>
              </a:rPr>
              <a:t>De </a:t>
            </a:r>
            <a:r>
              <a:rPr lang="en-US" sz="2000" b="1" dirty="0" err="1">
                <a:latin typeface="Calibri"/>
                <a:ea typeface="Calibri"/>
                <a:cs typeface="Calibri"/>
              </a:rPr>
              <a:t>scheepsregistratie</a:t>
            </a:r>
            <a:r>
              <a:rPr lang="en-US" sz="2000" dirty="0">
                <a:latin typeface="Calibri"/>
                <a:ea typeface="Calibri"/>
                <a:cs typeface="Calibri"/>
              </a:rPr>
              <a:t> </a:t>
            </a:r>
            <a:r>
              <a:rPr lang="en-US" sz="2000" dirty="0" err="1">
                <a:latin typeface="Calibri"/>
                <a:ea typeface="Calibri"/>
                <a:cs typeface="Calibri"/>
              </a:rPr>
              <a:t>bij</a:t>
            </a:r>
            <a:r>
              <a:rPr lang="en-US" sz="2000" dirty="0">
                <a:latin typeface="Calibri"/>
                <a:ea typeface="Calibri"/>
                <a:cs typeface="Calibri"/>
              </a:rPr>
              <a:t> Kadaster is </a:t>
            </a:r>
            <a:r>
              <a:rPr lang="en-US" sz="2000" b="1" dirty="0" err="1">
                <a:latin typeface="Calibri"/>
                <a:ea typeface="Calibri"/>
                <a:cs typeface="Calibri"/>
              </a:rPr>
              <a:t>raadpleegbaar</a:t>
            </a:r>
            <a:r>
              <a:rPr lang="en-US" sz="2000" dirty="0">
                <a:latin typeface="Calibri"/>
                <a:ea typeface="Calibri"/>
                <a:cs typeface="Calibri"/>
              </a:rPr>
              <a:t> </a:t>
            </a:r>
            <a:r>
              <a:rPr lang="en-US" sz="2000" b="1" dirty="0">
                <a:latin typeface="Calibri"/>
                <a:ea typeface="Calibri"/>
                <a:cs typeface="Calibri"/>
              </a:rPr>
              <a:t>via de </a:t>
            </a:r>
            <a:r>
              <a:rPr lang="en-US" sz="2000" b="1" dirty="0" err="1">
                <a:latin typeface="Calibri"/>
                <a:ea typeface="Calibri"/>
                <a:cs typeface="Calibri"/>
              </a:rPr>
              <a:t>Webwinkel</a:t>
            </a:r>
            <a:r>
              <a:rPr lang="en-US" sz="2000" b="1" dirty="0">
                <a:latin typeface="Calibri"/>
                <a:ea typeface="Calibri"/>
                <a:cs typeface="Calibri"/>
              </a:rPr>
              <a:t> van het Kadaster</a:t>
            </a:r>
            <a:endParaRPr lang="en-US" b="1" dirty="0">
              <a:ea typeface="Calibri" panose="020F0502020204030204"/>
              <a:cs typeface="Calibri" panose="020F0502020204030204"/>
            </a:endParaRPr>
          </a:p>
        </p:txBody>
      </p:sp>
      <p:pic>
        <p:nvPicPr>
          <p:cNvPr id="7" name="Picture 2" descr="LCG maakt organisaties klaar voor de toekomst | LCG">
            <a:extLst>
              <a:ext uri="{FF2B5EF4-FFF2-40B4-BE49-F238E27FC236}">
                <a16:creationId xmlns:a16="http://schemas.microsoft.com/office/drawing/2014/main" id="{C100B6C6-080A-F25F-7ED2-1D9F31CBAE0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71234" y="12357"/>
            <a:ext cx="1481652" cy="987768"/>
          </a:xfrm>
          <a:prstGeom prst="rect">
            <a:avLst/>
          </a:prstGeom>
          <a:noFill/>
          <a:extLst>
            <a:ext uri="{909E8E84-426E-40DD-AFC4-6F175D3DCCD1}">
              <a14:hiddenFill xmlns:a14="http://schemas.microsoft.com/office/drawing/2010/main">
                <a:solidFill>
                  <a:srgbClr val="FFFFFF"/>
                </a:solidFill>
              </a14:hiddenFill>
            </a:ext>
          </a:extLst>
        </p:spPr>
      </p:pic>
      <p:sp>
        <p:nvSpPr>
          <p:cNvPr id="8" name="Tijdelijke aanduiding voor dianummer 3">
            <a:extLst>
              <a:ext uri="{FF2B5EF4-FFF2-40B4-BE49-F238E27FC236}">
                <a16:creationId xmlns:a16="http://schemas.microsoft.com/office/drawing/2014/main" id="{380694B9-D458-6FAB-9C33-82CF4F635D2C}"/>
              </a:ext>
            </a:extLst>
          </p:cNvPr>
          <p:cNvSpPr>
            <a:spLocks noGrp="1"/>
          </p:cNvSpPr>
          <p:nvPr>
            <p:ph type="sldNum" sz="quarter" idx="12"/>
          </p:nvPr>
        </p:nvSpPr>
        <p:spPr>
          <a:xfrm>
            <a:off x="6553199" y="6221413"/>
            <a:ext cx="5005389" cy="322075"/>
          </a:xfrm>
        </p:spPr>
        <p:txBody>
          <a:bodyPr/>
          <a:lstStyle/>
          <a:p>
            <a:fld id="{10A0A6AF-03C5-477E-939A-E28F7E7F05EA}" type="slidenum">
              <a:rPr lang="nl-NL" smtClean="0"/>
              <a:pPr/>
              <a:t>27</a:t>
            </a:fld>
            <a:endParaRPr lang="nl-NL"/>
          </a:p>
        </p:txBody>
      </p:sp>
      <p:sp>
        <p:nvSpPr>
          <p:cNvPr id="5" name="Titel 1">
            <a:extLst>
              <a:ext uri="{FF2B5EF4-FFF2-40B4-BE49-F238E27FC236}">
                <a16:creationId xmlns:a16="http://schemas.microsoft.com/office/drawing/2014/main" id="{440437A9-CB43-D808-3E7F-F6CA5C563595}"/>
              </a:ext>
            </a:extLst>
          </p:cNvPr>
          <p:cNvSpPr txBox="1">
            <a:spLocks/>
          </p:cNvSpPr>
          <p:nvPr/>
        </p:nvSpPr>
        <p:spPr>
          <a:xfrm>
            <a:off x="185854" y="141011"/>
            <a:ext cx="5251316" cy="560652"/>
          </a:xfrm>
          <a:prstGeom prst="rect">
            <a:avLst/>
          </a:prstGeom>
        </p:spPr>
        <p:txBody>
          <a:bodyP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err="1">
                <a:solidFill>
                  <a:srgbClr val="0070C0"/>
                </a:solidFill>
                <a:latin typeface="Verdana" panose="020B0604030504040204" pitchFamily="34" charset="0"/>
                <a:ea typeface="Verdana" panose="020B0604030504040204" pitchFamily="34" charset="0"/>
              </a:rPr>
              <a:t>Proces</a:t>
            </a:r>
            <a:br>
              <a:rPr lang="en-US" sz="3600">
                <a:solidFill>
                  <a:srgbClr val="0070C0"/>
                </a:solidFill>
                <a:latin typeface="Verdana" panose="020B0604030504040204" pitchFamily="34" charset="0"/>
                <a:ea typeface="Verdana" panose="020B0604030504040204" pitchFamily="34" charset="0"/>
              </a:rPr>
            </a:br>
            <a:r>
              <a:rPr lang="en-US" sz="1600" err="1">
                <a:solidFill>
                  <a:srgbClr val="0070C0"/>
                </a:solidFill>
                <a:latin typeface="Verdana" panose="020B0604030504040204" pitchFamily="34" charset="0"/>
                <a:ea typeface="Verdana" panose="020B0604030504040204" pitchFamily="34" charset="0"/>
              </a:rPr>
              <a:t>Teboekstelling</a:t>
            </a:r>
            <a:r>
              <a:rPr lang="en-US" sz="1600">
                <a:solidFill>
                  <a:srgbClr val="0070C0"/>
                </a:solidFill>
                <a:latin typeface="Verdana" panose="020B0604030504040204" pitchFamily="34" charset="0"/>
                <a:ea typeface="Verdana" panose="020B0604030504040204" pitchFamily="34" charset="0"/>
              </a:rPr>
              <a:t> </a:t>
            </a:r>
            <a:r>
              <a:rPr lang="en-US" sz="1600" err="1">
                <a:solidFill>
                  <a:srgbClr val="0070C0"/>
                </a:solidFill>
                <a:latin typeface="Verdana" panose="020B0604030504040204" pitchFamily="34" charset="0"/>
                <a:ea typeface="Verdana" panose="020B0604030504040204" pitchFamily="34" charset="0"/>
              </a:rPr>
              <a:t>zeeschip</a:t>
            </a:r>
            <a:endParaRPr lang="nl-NL" sz="3600">
              <a:solidFill>
                <a:srgbClr val="0070C0"/>
              </a:solidFill>
              <a:latin typeface="Verdana" panose="020B0604030504040204" pitchFamily="34" charset="0"/>
              <a:ea typeface="Verdana" panose="020B0604030504040204" pitchFamily="34" charset="0"/>
            </a:endParaRPr>
          </a:p>
        </p:txBody>
      </p:sp>
      <p:grpSp>
        <p:nvGrpSpPr>
          <p:cNvPr id="6" name="Groep 5">
            <a:extLst>
              <a:ext uri="{FF2B5EF4-FFF2-40B4-BE49-F238E27FC236}">
                <a16:creationId xmlns:a16="http://schemas.microsoft.com/office/drawing/2014/main" id="{05A2372E-BCC9-2CF0-11A4-483B9113C3AF}"/>
              </a:ext>
            </a:extLst>
          </p:cNvPr>
          <p:cNvGrpSpPr/>
          <p:nvPr/>
        </p:nvGrpSpPr>
        <p:grpSpPr>
          <a:xfrm>
            <a:off x="9888647" y="149681"/>
            <a:ext cx="1892371" cy="430887"/>
            <a:chOff x="3822629" y="4216111"/>
            <a:chExt cx="1892371" cy="430887"/>
          </a:xfrm>
        </p:grpSpPr>
        <p:sp>
          <p:nvSpPr>
            <p:cNvPr id="17" name="Tekstvak 16">
              <a:extLst>
                <a:ext uri="{FF2B5EF4-FFF2-40B4-BE49-F238E27FC236}">
                  <a16:creationId xmlns:a16="http://schemas.microsoft.com/office/drawing/2014/main" id="{971CDC3B-83EF-7F33-49CC-F110F51B7A0D}"/>
                </a:ext>
              </a:extLst>
            </p:cNvPr>
            <p:cNvSpPr txBox="1"/>
            <p:nvPr/>
          </p:nvSpPr>
          <p:spPr>
            <a:xfrm>
              <a:off x="3822629" y="4216111"/>
              <a:ext cx="1892371" cy="430887"/>
            </a:xfrm>
            <a:prstGeom prst="rect">
              <a:avLst/>
            </a:prstGeom>
            <a:noFill/>
            <a:ln w="12700">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err="1">
                  <a:ln>
                    <a:noFill/>
                  </a:ln>
                  <a:solidFill>
                    <a:prstClr val="black"/>
                  </a:solidFill>
                  <a:effectLst/>
                  <a:uLnTx/>
                  <a:uFillTx/>
                  <a:latin typeface="Calibri" panose="020F0502020204030204"/>
                  <a:ea typeface="+mn-ea"/>
                  <a:cs typeface="+mn-cs"/>
                </a:rPr>
                <a:t>Processtap</a:t>
              </a:r>
              <a:r>
                <a:rPr kumimoji="0" lang="en-US" sz="1400" b="0" i="0" u="none" strike="noStrike" kern="1200" cap="none" spc="0" normalizeH="0" baseline="0" noProof="0">
                  <a:ln>
                    <a:noFill/>
                  </a:ln>
                  <a:solidFill>
                    <a:prstClr val="black"/>
                  </a:solidFill>
                  <a:effectLst/>
                  <a:uLnTx/>
                  <a:uFillTx/>
                  <a:latin typeface="Calibri" panose="020F0502020204030204"/>
                  <a:ea typeface="+mn-ea"/>
                  <a:cs typeface="+mn-cs"/>
                </a:rPr>
                <a:t> </a:t>
              </a:r>
              <a:r>
                <a:rPr lang="en-US" sz="1400">
                  <a:solidFill>
                    <a:prstClr val="black"/>
                  </a:solidFill>
                  <a:latin typeface="Calibri" panose="020F0502020204030204"/>
                </a:rPr>
                <a:t>3</a:t>
              </a: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err="1">
                  <a:ln>
                    <a:noFill/>
                  </a:ln>
                  <a:solidFill>
                    <a:prstClr val="black"/>
                  </a:solidFill>
                  <a:effectLst/>
                  <a:uLnTx/>
                  <a:uFillTx/>
                  <a:latin typeface="Calibri" panose="020F0502020204030204"/>
                  <a:ea typeface="+mn-ea"/>
                  <a:cs typeface="+mn-cs"/>
                </a:rPr>
                <a:t>Teboekstellen</a:t>
              </a:r>
              <a:r>
                <a:rPr kumimoji="0" lang="en-US" sz="800" b="0" i="0" u="none" strike="noStrike" kern="1200" cap="none" spc="0" normalizeH="0" noProof="0">
                  <a:ln>
                    <a:noFill/>
                  </a:ln>
                  <a:solidFill>
                    <a:prstClr val="black"/>
                  </a:solidFill>
                  <a:effectLst/>
                  <a:uLnTx/>
                  <a:uFillTx/>
                  <a:latin typeface="Calibri" panose="020F0502020204030204"/>
                  <a:ea typeface="+mn-ea"/>
                  <a:cs typeface="+mn-cs"/>
                </a:rPr>
                <a:t> </a:t>
              </a:r>
              <a:r>
                <a:rPr kumimoji="0" lang="en-US" sz="800" b="0" i="0" u="none" strike="noStrike" kern="1200" cap="none" spc="0" normalizeH="0" noProof="0" err="1">
                  <a:ln>
                    <a:noFill/>
                  </a:ln>
                  <a:solidFill>
                    <a:prstClr val="black"/>
                  </a:solidFill>
                  <a:effectLst/>
                  <a:uLnTx/>
                  <a:uFillTx/>
                  <a:latin typeface="Calibri" panose="020F0502020204030204"/>
                  <a:ea typeface="+mn-ea"/>
                  <a:cs typeface="+mn-cs"/>
                </a:rPr>
                <a:t>zeeschip</a:t>
              </a:r>
              <a:endParaRPr kumimoji="0" lang="nl-NL"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18" name="Picture 4" descr="LCG maakt organisaties klaar voor de toekomst | LCG">
              <a:extLst>
                <a:ext uri="{FF2B5EF4-FFF2-40B4-BE49-F238E27FC236}">
                  <a16:creationId xmlns:a16="http://schemas.microsoft.com/office/drawing/2014/main" id="{D8C0EAB0-6CC9-3CD4-E9C0-08692ADFBE9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31272" y="4239109"/>
              <a:ext cx="598664" cy="399109"/>
            </a:xfrm>
            <a:prstGeom prst="rect">
              <a:avLst/>
            </a:prstGeom>
            <a:noFill/>
            <a:extLst>
              <a:ext uri="{909E8E84-426E-40DD-AFC4-6F175D3DCCD1}">
                <a14:hiddenFill xmlns:a14="http://schemas.microsoft.com/office/drawing/2010/main">
                  <a:solidFill>
                    <a:srgbClr val="FFFFFF"/>
                  </a:solidFill>
                </a14:hiddenFill>
              </a:ext>
            </a:extLst>
          </p:spPr>
        </p:pic>
      </p:grpSp>
      <p:sp>
        <p:nvSpPr>
          <p:cNvPr id="19" name="Tekstvak 18">
            <a:extLst>
              <a:ext uri="{FF2B5EF4-FFF2-40B4-BE49-F238E27FC236}">
                <a16:creationId xmlns:a16="http://schemas.microsoft.com/office/drawing/2014/main" id="{0A6DB215-269A-F7FB-D469-5E98B171B2F4}"/>
              </a:ext>
            </a:extLst>
          </p:cNvPr>
          <p:cNvSpPr txBox="1"/>
          <p:nvPr/>
        </p:nvSpPr>
        <p:spPr>
          <a:xfrm>
            <a:off x="9870589" y="609432"/>
            <a:ext cx="1680268" cy="276999"/>
          </a:xfrm>
          <a:prstGeom prst="rect">
            <a:avLst/>
          </a:prstGeom>
          <a:noFill/>
        </p:spPr>
        <p:txBody>
          <a:bodyPr wrap="none" rtlCol="0">
            <a:spAutoFit/>
          </a:bodyPr>
          <a:lstStyle/>
          <a:p>
            <a:r>
              <a:rPr lang="nl-NL" sz="600" i="1" dirty="0"/>
              <a:t>Inschrijving in Openbaar Register</a:t>
            </a:r>
          </a:p>
          <a:p>
            <a:r>
              <a:rPr lang="nl-NL" sz="600" i="1" dirty="0"/>
              <a:t>Bijwerken Scheepsregistratie Kadaster</a:t>
            </a:r>
          </a:p>
        </p:txBody>
      </p:sp>
    </p:spTree>
    <p:extLst>
      <p:ext uri="{BB962C8B-B14F-4D97-AF65-F5344CB8AC3E}">
        <p14:creationId xmlns:p14="http://schemas.microsoft.com/office/powerpoint/2010/main" val="32812893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773542-0198-65CC-E322-5FC41398A378}"/>
            </a:ext>
          </a:extLst>
        </p:cNvPr>
        <p:cNvGrpSpPr/>
        <p:nvPr/>
      </p:nvGrpSpPr>
      <p:grpSpPr>
        <a:xfrm>
          <a:off x="0" y="0"/>
          <a:ext cx="0" cy="0"/>
          <a:chOff x="0" y="0"/>
          <a:chExt cx="0" cy="0"/>
        </a:xfrm>
      </p:grpSpPr>
      <p:pic>
        <p:nvPicPr>
          <p:cNvPr id="4" name="Afbeelding 3" descr="Gratis Enregistrement Foto's en Illustraties">
            <a:extLst>
              <a:ext uri="{FF2B5EF4-FFF2-40B4-BE49-F238E27FC236}">
                <a16:creationId xmlns:a16="http://schemas.microsoft.com/office/drawing/2014/main" id="{1D8E35A4-C836-683D-7C48-E893D3F1CCF7}"/>
              </a:ext>
            </a:extLst>
          </p:cNvPr>
          <p:cNvPicPr>
            <a:picLocks noChangeAspect="1"/>
          </p:cNvPicPr>
          <p:nvPr/>
        </p:nvPicPr>
        <p:blipFill rotWithShape="1">
          <a:blip r:embed="rId2">
            <a:extLst>
              <a:ext uri="{28A0092B-C50C-407E-A947-70E740481C1C}">
                <a14:useLocalDpi xmlns:a14="http://schemas.microsoft.com/office/drawing/2010/main" val="0"/>
              </a:ext>
            </a:extLst>
          </a:blip>
          <a:srcRect l="20793" r="30299"/>
          <a:stretch/>
        </p:blipFill>
        <p:spPr bwMode="auto">
          <a:xfrm>
            <a:off x="8948057" y="10"/>
            <a:ext cx="3243942"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noFill/>
        </p:spPr>
      </p:pic>
      <p:sp>
        <p:nvSpPr>
          <p:cNvPr id="9" name="Tekstvak 8">
            <a:extLst>
              <a:ext uri="{FF2B5EF4-FFF2-40B4-BE49-F238E27FC236}">
                <a16:creationId xmlns:a16="http://schemas.microsoft.com/office/drawing/2014/main" id="{2D14E415-2CF6-CD03-4184-EA5264990B19}"/>
              </a:ext>
            </a:extLst>
          </p:cNvPr>
          <p:cNvSpPr txBox="1"/>
          <p:nvPr/>
        </p:nvSpPr>
        <p:spPr>
          <a:xfrm>
            <a:off x="296614" y="672923"/>
            <a:ext cx="8797144" cy="4216539"/>
          </a:xfrm>
          <a:prstGeom prst="rect">
            <a:avLst/>
          </a:prstGeom>
          <a:noFill/>
        </p:spPr>
        <p:txBody>
          <a:bodyPr wrap="square" lIns="91440" tIns="45720" rIns="91440" bIns="45720" rtlCol="0" anchor="t">
            <a:spAutoFit/>
          </a:bodyPr>
          <a:lstStyle/>
          <a:p>
            <a:pPr marR="0" lvl="0" algn="l" defTabSz="914400" rtl="0" eaLnBrk="1" fontAlgn="auto" latinLnBrk="0" hangingPunct="1">
              <a:lnSpc>
                <a:spcPct val="100000"/>
              </a:lnSpc>
              <a:spcBef>
                <a:spcPts val="0"/>
              </a:spcBef>
              <a:spcAft>
                <a:spcPts val="0"/>
              </a:spcAft>
              <a:buClrTx/>
              <a:buSzTx/>
              <a:tabLst/>
              <a:defRPr/>
            </a:pPr>
            <a:r>
              <a:rPr lang="en-US" sz="2400" b="1" dirty="0" err="1">
                <a:solidFill>
                  <a:srgbClr val="000000"/>
                </a:solidFill>
                <a:latin typeface="Calibri"/>
                <a:ea typeface="Calibri"/>
                <a:cs typeface="Calibri"/>
              </a:rPr>
              <a:t>Brandmerk</a:t>
            </a:r>
            <a:r>
              <a:rPr lang="en-US" sz="2400" b="1" dirty="0">
                <a:solidFill>
                  <a:srgbClr val="000000"/>
                </a:solidFill>
                <a:latin typeface="Calibri"/>
                <a:ea typeface="Calibri"/>
                <a:cs typeface="Calibri"/>
              </a:rPr>
              <a:t> </a:t>
            </a:r>
            <a:r>
              <a:rPr lang="en-US" sz="2400" b="1" dirty="0" err="1">
                <a:solidFill>
                  <a:srgbClr val="000000"/>
                </a:solidFill>
                <a:latin typeface="Calibri"/>
                <a:ea typeface="Calibri"/>
                <a:cs typeface="Calibri"/>
              </a:rPr>
              <a:t>aanbrengen</a:t>
            </a:r>
            <a:r>
              <a:rPr lang="en-US" sz="2400" b="1" dirty="0">
                <a:solidFill>
                  <a:srgbClr val="000000"/>
                </a:solidFill>
                <a:latin typeface="Calibri"/>
                <a:ea typeface="Calibri"/>
                <a:cs typeface="Calibri"/>
              </a:rPr>
              <a:t> op </a:t>
            </a:r>
            <a:r>
              <a:rPr lang="en-US" sz="2400" b="1" dirty="0" err="1">
                <a:solidFill>
                  <a:srgbClr val="000000"/>
                </a:solidFill>
                <a:latin typeface="Calibri"/>
                <a:ea typeface="Calibri"/>
                <a:cs typeface="Calibri"/>
              </a:rPr>
              <a:t>zeeschip</a:t>
            </a:r>
            <a:endParaRPr kumimoji="0" lang="en-US" sz="2400" b="1" i="0" u="none" strike="noStrike" kern="1200" cap="none" spc="0" normalizeH="0" baseline="0" noProof="0" dirty="0">
              <a:ln>
                <a:noFill/>
              </a:ln>
              <a:solidFill>
                <a:srgbClr val="000000"/>
              </a:solidFill>
              <a:effectLst/>
              <a:uLnTx/>
              <a:uFillTx/>
              <a:latin typeface="Calibri"/>
              <a:ea typeface="Calibri"/>
              <a:cs typeface="Calibri"/>
            </a:endParaRPr>
          </a:p>
          <a:p>
            <a:pPr marR="0" lvl="0" algn="l" defTabSz="914400" rtl="0" eaLnBrk="1" fontAlgn="auto" latinLnBrk="0" hangingPunct="1">
              <a:lnSpc>
                <a:spcPct val="100000"/>
              </a:lnSpc>
              <a:spcBef>
                <a:spcPts val="0"/>
              </a:spcBef>
              <a:spcAft>
                <a:spcPts val="0"/>
              </a:spcAft>
              <a:buClrTx/>
              <a:buSzTx/>
              <a:tabLst/>
              <a:defRPr/>
            </a:pPr>
            <a:r>
              <a:rPr kumimoji="0" lang="en-US" sz="600" b="0" i="0" u="none" strike="noStrike" kern="1200" cap="none" spc="0" normalizeH="0" baseline="0" noProof="0" dirty="0">
                <a:ln>
                  <a:noFill/>
                </a:ln>
                <a:solidFill>
                  <a:srgbClr val="000000"/>
                </a:solidFill>
                <a:effectLst/>
                <a:uLnTx/>
                <a:uFillTx/>
                <a:latin typeface="Calibri"/>
                <a:ea typeface="Calibri"/>
                <a:cs typeface="Calibri"/>
              </a:rPr>
              <a:t> </a:t>
            </a:r>
            <a:endParaRPr lang="en-US" sz="600" b="0" i="0" u="none" strike="noStrike" kern="1200" cap="none" spc="0" normalizeH="0" baseline="0" noProof="0" dirty="0">
              <a:ln>
                <a:noFill/>
              </a:ln>
              <a:solidFill>
                <a:srgbClr val="000000"/>
              </a:solidFill>
              <a:effectLst/>
              <a:uLnTx/>
              <a:uFillTx/>
              <a:latin typeface="Calibri"/>
              <a:ea typeface="Calibri"/>
              <a:cs typeface="Calibri"/>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tab pos="177800" algn="l"/>
              </a:tabLst>
              <a:defRPr/>
            </a:pPr>
            <a:r>
              <a:rPr kumimoji="0" lang="en-US" sz="2000" b="0" i="0" u="none" strike="noStrike" kern="1200" cap="none" spc="0" normalizeH="0" baseline="0" noProof="0" dirty="0">
                <a:ln>
                  <a:noFill/>
                </a:ln>
                <a:solidFill>
                  <a:srgbClr val="000000"/>
                </a:solidFill>
                <a:effectLst/>
                <a:uLnTx/>
                <a:uFillTx/>
                <a:latin typeface="Calibri"/>
                <a:ea typeface="Calibri"/>
                <a:cs typeface="Calibri"/>
              </a:rPr>
              <a:t>De </a:t>
            </a:r>
            <a:r>
              <a:rPr kumimoji="0" lang="en-US" sz="2000" b="0" i="0" u="none" strike="noStrike" kern="1200" cap="none" spc="0" normalizeH="0" baseline="0" noProof="0" dirty="0" err="1">
                <a:ln>
                  <a:noFill/>
                </a:ln>
                <a:solidFill>
                  <a:srgbClr val="000000"/>
                </a:solidFill>
                <a:effectLst/>
                <a:uLnTx/>
                <a:uFillTx/>
                <a:latin typeface="Calibri"/>
                <a:ea typeface="Calibri"/>
                <a:cs typeface="Calibri"/>
              </a:rPr>
              <a:t>scheepsinspecteur</a:t>
            </a:r>
            <a:r>
              <a:rPr lang="en-US" sz="2000" dirty="0">
                <a:solidFill>
                  <a:srgbClr val="000000"/>
                </a:solidFill>
                <a:latin typeface="Calibri"/>
                <a:ea typeface="Calibri"/>
                <a:cs typeface="Calibri"/>
              </a:rPr>
              <a:t> </a:t>
            </a:r>
            <a:r>
              <a:rPr kumimoji="0" lang="en-US" sz="2000" b="0" i="0" u="none" strike="noStrike" kern="1200" cap="none" spc="0" normalizeH="0" baseline="0" noProof="0" dirty="0" err="1">
                <a:ln>
                  <a:noFill/>
                </a:ln>
                <a:solidFill>
                  <a:srgbClr val="000000"/>
                </a:solidFill>
                <a:effectLst/>
                <a:uLnTx/>
                <a:uFillTx/>
                <a:latin typeface="Calibri"/>
                <a:ea typeface="Calibri"/>
                <a:cs typeface="Calibri"/>
              </a:rPr>
              <a:t>Kadaster</a:t>
            </a:r>
            <a:r>
              <a:rPr kumimoji="0" lang="en-US" sz="2000" b="0" i="0" u="none" strike="noStrike" kern="1200" cap="none" spc="0" normalizeH="0" baseline="0" noProof="0" dirty="0">
                <a:ln>
                  <a:noFill/>
                </a:ln>
                <a:solidFill>
                  <a:srgbClr val="000000"/>
                </a:solidFill>
                <a:effectLst/>
                <a:uLnTx/>
                <a:uFillTx/>
                <a:latin typeface="Calibri"/>
                <a:ea typeface="Calibri"/>
                <a:cs typeface="Calibri"/>
              </a:rPr>
              <a:t> </a:t>
            </a:r>
            <a:r>
              <a:rPr lang="en-US" sz="2000" dirty="0">
                <a:solidFill>
                  <a:srgbClr val="000000"/>
                </a:solidFill>
                <a:latin typeface="Calibri"/>
                <a:ea typeface="Calibri"/>
                <a:cs typeface="Calibri"/>
              </a:rPr>
              <a:t>of een </a:t>
            </a:r>
            <a:r>
              <a:rPr lang="en-US" sz="2000" dirty="0" err="1">
                <a:solidFill>
                  <a:srgbClr val="000000"/>
                </a:solidFill>
                <a:latin typeface="Calibri"/>
                <a:ea typeface="Calibri"/>
                <a:cs typeface="Calibri"/>
              </a:rPr>
              <a:t>daartoe</a:t>
            </a:r>
            <a:r>
              <a:rPr lang="en-US" sz="2000" dirty="0">
                <a:solidFill>
                  <a:srgbClr val="000000"/>
                </a:solidFill>
                <a:latin typeface="Calibri"/>
                <a:ea typeface="Calibri"/>
                <a:cs typeface="Calibri"/>
              </a:rPr>
              <a:t> </a:t>
            </a:r>
            <a:r>
              <a:rPr lang="en-US" sz="2000" dirty="0" err="1">
                <a:solidFill>
                  <a:srgbClr val="000000"/>
                </a:solidFill>
                <a:latin typeface="Calibri"/>
                <a:ea typeface="Calibri"/>
                <a:cs typeface="Calibri"/>
              </a:rPr>
              <a:t>gemachtigd</a:t>
            </a:r>
            <a:r>
              <a:rPr lang="en-US" sz="2000" dirty="0">
                <a:solidFill>
                  <a:srgbClr val="000000"/>
                </a:solidFill>
                <a:latin typeface="Calibri"/>
                <a:ea typeface="Calibri"/>
                <a:cs typeface="Calibri"/>
              </a:rPr>
              <a:t> </a:t>
            </a:r>
            <a:r>
              <a:rPr lang="en-US" sz="2000" dirty="0" err="1">
                <a:solidFill>
                  <a:srgbClr val="000000"/>
                </a:solidFill>
                <a:latin typeface="Calibri"/>
                <a:ea typeface="Calibri"/>
                <a:cs typeface="Calibri"/>
              </a:rPr>
              <a:t>klassenbureau</a:t>
            </a:r>
            <a:r>
              <a:rPr lang="en-US" sz="2000" dirty="0">
                <a:solidFill>
                  <a:srgbClr val="000000"/>
                </a:solidFill>
                <a:latin typeface="Calibri"/>
                <a:ea typeface="Calibri"/>
                <a:cs typeface="Calibri"/>
              </a:rPr>
              <a:t> </a:t>
            </a:r>
            <a:r>
              <a:rPr lang="en-US" sz="2000" dirty="0" err="1">
                <a:solidFill>
                  <a:srgbClr val="000000"/>
                </a:solidFill>
                <a:latin typeface="Calibri"/>
                <a:ea typeface="Calibri"/>
                <a:cs typeface="Calibri"/>
              </a:rPr>
              <a:t>brengt</a:t>
            </a:r>
            <a:r>
              <a:rPr lang="en-US" sz="2000" dirty="0">
                <a:solidFill>
                  <a:srgbClr val="000000"/>
                </a:solidFill>
                <a:latin typeface="Calibri"/>
                <a:ea typeface="Calibri"/>
                <a:cs typeface="Calibri"/>
              </a:rPr>
              <a:t> het </a:t>
            </a:r>
            <a:r>
              <a:rPr lang="en-US" sz="2000" dirty="0" err="1">
                <a:solidFill>
                  <a:srgbClr val="000000"/>
                </a:solidFill>
                <a:latin typeface="Calibri"/>
                <a:ea typeface="Calibri"/>
                <a:cs typeface="Calibri"/>
              </a:rPr>
              <a:t>brandmerk</a:t>
            </a:r>
            <a:r>
              <a:rPr lang="en-US" sz="2000" dirty="0">
                <a:solidFill>
                  <a:srgbClr val="000000"/>
                </a:solidFill>
                <a:latin typeface="Calibri"/>
                <a:ea typeface="Calibri"/>
                <a:cs typeface="Calibri"/>
              </a:rPr>
              <a:t> op het </a:t>
            </a:r>
            <a:r>
              <a:rPr lang="en-US" sz="2000" dirty="0" err="1">
                <a:solidFill>
                  <a:srgbClr val="000000"/>
                </a:solidFill>
                <a:latin typeface="Calibri"/>
                <a:ea typeface="Calibri"/>
                <a:cs typeface="Calibri"/>
              </a:rPr>
              <a:t>schip</a:t>
            </a:r>
            <a:r>
              <a:rPr lang="en-US" sz="2000" dirty="0">
                <a:solidFill>
                  <a:srgbClr val="000000"/>
                </a:solidFill>
                <a:latin typeface="Calibri"/>
                <a:ea typeface="Calibri"/>
                <a:cs typeface="Calibri"/>
              </a:rPr>
              <a:t> </a:t>
            </a:r>
            <a:r>
              <a:rPr lang="en-US" sz="2000" dirty="0" err="1">
                <a:solidFill>
                  <a:srgbClr val="000000"/>
                </a:solidFill>
                <a:latin typeface="Calibri"/>
                <a:ea typeface="Calibri"/>
                <a:cs typeface="Calibri"/>
              </a:rPr>
              <a:t>aan</a:t>
            </a:r>
            <a:br>
              <a:rPr lang="en-US" sz="2000" dirty="0">
                <a:latin typeface="Calibri" panose="020F0502020204030204" pitchFamily="34" charset="0"/>
                <a:cs typeface="Calibri" panose="020F0502020204030204" pitchFamily="34" charset="0"/>
              </a:rPr>
            </a:br>
            <a:endParaRPr lang="en-US" sz="2000" dirty="0">
              <a:solidFill>
                <a:srgbClr val="000000"/>
              </a:solidFill>
              <a:latin typeface="Calibri" panose="020F0502020204030204" pitchFamily="34" charset="0"/>
              <a:cs typeface="Calibri" panose="020F0502020204030204" pitchFamily="34"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tab pos="177800" algn="l"/>
              </a:tabLst>
              <a:defRPr/>
            </a:pPr>
            <a:r>
              <a:rPr lang="nl-NL" sz="2000" dirty="0">
                <a:solidFill>
                  <a:srgbClr val="000000"/>
                </a:solidFill>
                <a:latin typeface="Calibri"/>
                <a:ea typeface="Calibri"/>
                <a:cs typeface="Calibri"/>
              </a:rPr>
              <a:t>Het schip wordt gebrandmerkt met de identificatie van het schip uit de Scheepsregistratie bij het Kadaster</a:t>
            </a:r>
            <a:br>
              <a:rPr lang="nl-NL" sz="2000" dirty="0">
                <a:latin typeface="Calibri" panose="020F0502020204030204" pitchFamily="34" charset="0"/>
                <a:cs typeface="Calibri" panose="020F0502020204030204" pitchFamily="34" charset="0"/>
              </a:rPr>
            </a:br>
            <a:endParaRPr lang="nl-NL" sz="2000" dirty="0">
              <a:solidFill>
                <a:srgbClr val="000000"/>
              </a:solidFill>
              <a:latin typeface="Calibri" panose="020F0502020204030204" pitchFamily="34" charset="0"/>
              <a:cs typeface="Calibri" panose="020F0502020204030204" pitchFamily="34"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tab pos="177800" algn="l"/>
              </a:tabLst>
              <a:defRPr/>
            </a:pPr>
            <a:r>
              <a:rPr lang="nl-NL" sz="2000" dirty="0">
                <a:solidFill>
                  <a:srgbClr val="000000"/>
                </a:solidFill>
                <a:latin typeface="Calibri"/>
                <a:ea typeface="Calibri"/>
                <a:cs typeface="Calibri"/>
              </a:rPr>
              <a:t>Als het brandmerk is aangebracht, is de teboekstelling tot en met identificatie van het zeeschip voltooid.</a:t>
            </a:r>
          </a:p>
          <a:p>
            <a:pPr marR="0" lvl="0" algn="l" defTabSz="914400" rtl="0" eaLnBrk="1" fontAlgn="auto" latinLnBrk="0" hangingPunct="1">
              <a:lnSpc>
                <a:spcPct val="100000"/>
              </a:lnSpc>
              <a:spcBef>
                <a:spcPts val="0"/>
              </a:spcBef>
              <a:spcAft>
                <a:spcPts val="0"/>
              </a:spcAft>
              <a:buClrTx/>
              <a:buSzTx/>
              <a:tabLst>
                <a:tab pos="177800" algn="l"/>
              </a:tabLst>
              <a:defRPr/>
            </a:pPr>
            <a:br>
              <a:rPr lang="nl-NL" sz="2000" dirty="0">
                <a:latin typeface="Calibri" panose="020F0502020204030204" pitchFamily="34" charset="0"/>
                <a:cs typeface="Calibri" panose="020F0502020204030204" pitchFamily="34" charset="0"/>
              </a:rPr>
            </a:br>
            <a:r>
              <a:rPr lang="nl-NL" sz="2000" b="1" dirty="0">
                <a:solidFill>
                  <a:srgbClr val="000000"/>
                </a:solidFill>
                <a:latin typeface="Calibri"/>
                <a:ea typeface="Calibri"/>
                <a:cs typeface="Calibri"/>
              </a:rPr>
              <a:t>Kadaster doet Melding teboekstelling voltooid </a:t>
            </a:r>
            <a:r>
              <a:rPr lang="nl-NL" sz="2000" dirty="0">
                <a:solidFill>
                  <a:srgbClr val="000000"/>
                </a:solidFill>
                <a:latin typeface="Calibri"/>
                <a:ea typeface="Calibri"/>
                <a:cs typeface="Calibri"/>
              </a:rPr>
              <a:t>(dagelijks) </a:t>
            </a:r>
            <a:r>
              <a:rPr lang="nl-NL" sz="2000" b="1" dirty="0">
                <a:solidFill>
                  <a:srgbClr val="000000"/>
                </a:solidFill>
                <a:latin typeface="Calibri"/>
                <a:ea typeface="Calibri"/>
                <a:cs typeface="Calibri"/>
              </a:rPr>
              <a:t>aan de ILT </a:t>
            </a:r>
          </a:p>
          <a:p>
            <a:pPr marR="0" lvl="0" algn="l" defTabSz="914400" rtl="0" eaLnBrk="1" fontAlgn="auto" latinLnBrk="0" hangingPunct="1">
              <a:lnSpc>
                <a:spcPct val="100000"/>
              </a:lnSpc>
              <a:spcBef>
                <a:spcPts val="0"/>
              </a:spcBef>
              <a:spcAft>
                <a:spcPts val="0"/>
              </a:spcAft>
              <a:buClrTx/>
              <a:buSzTx/>
              <a:tabLst>
                <a:tab pos="177800" algn="l"/>
              </a:tabLst>
              <a:defRPr/>
            </a:pPr>
            <a:r>
              <a:rPr lang="nl-NL" sz="2000" dirty="0">
                <a:solidFill>
                  <a:srgbClr val="000000"/>
                </a:solidFill>
                <a:latin typeface="Calibri"/>
                <a:ea typeface="Calibri"/>
                <a:cs typeface="Calibri"/>
              </a:rPr>
              <a:t>met </a:t>
            </a:r>
            <a:r>
              <a:rPr lang="nl-NL" dirty="0">
                <a:solidFill>
                  <a:srgbClr val="000000"/>
                </a:solidFill>
                <a:latin typeface="Calibri"/>
                <a:ea typeface="Calibri"/>
                <a:cs typeface="Calibri"/>
              </a:rPr>
              <a:t>NSI-nummer, Brandmerk, stukidentificatie ingeschreven stuk, omschrijving schip, </a:t>
            </a:r>
          </a:p>
          <a:p>
            <a:pPr marR="0" lvl="0" algn="l" defTabSz="914400" rtl="0" eaLnBrk="1" fontAlgn="auto" latinLnBrk="0" hangingPunct="1">
              <a:lnSpc>
                <a:spcPct val="100000"/>
              </a:lnSpc>
              <a:spcBef>
                <a:spcPts val="0"/>
              </a:spcBef>
              <a:spcAft>
                <a:spcPts val="0"/>
              </a:spcAft>
              <a:buClrTx/>
              <a:buSzTx/>
              <a:tabLst>
                <a:tab pos="177800" algn="l"/>
              </a:tabLst>
              <a:defRPr/>
            </a:pPr>
            <a:r>
              <a:rPr lang="nl-NL" dirty="0">
                <a:solidFill>
                  <a:srgbClr val="000000"/>
                </a:solidFill>
                <a:latin typeface="Calibri"/>
                <a:ea typeface="Calibri"/>
                <a:cs typeface="Calibri"/>
              </a:rPr>
              <a:t>bruto en netto tonnage + </a:t>
            </a:r>
            <a:r>
              <a:rPr lang="nl-NL" sz="1400" b="1" dirty="0">
                <a:solidFill>
                  <a:srgbClr val="000000"/>
                </a:solidFill>
                <a:latin typeface="Calibri"/>
                <a:ea typeface="Calibri"/>
                <a:cs typeface="Calibri"/>
              </a:rPr>
              <a:t>bij pleziervaart &lt; 24m: </a:t>
            </a:r>
            <a:r>
              <a:rPr lang="nl-NL" dirty="0">
                <a:solidFill>
                  <a:srgbClr val="000000"/>
                </a:solidFill>
                <a:latin typeface="Calibri"/>
                <a:ea typeface="Calibri"/>
                <a:cs typeface="Calibri"/>
              </a:rPr>
              <a:t>gemeten romplengte/-breedte per drijflichaam</a:t>
            </a:r>
          </a:p>
        </p:txBody>
      </p:sp>
      <p:pic>
        <p:nvPicPr>
          <p:cNvPr id="7" name="Picture 2" descr="LCG maakt organisaties klaar voor de toekomst | LCG">
            <a:extLst>
              <a:ext uri="{FF2B5EF4-FFF2-40B4-BE49-F238E27FC236}">
                <a16:creationId xmlns:a16="http://schemas.microsoft.com/office/drawing/2014/main" id="{011E267E-FA38-DEA4-0B8A-BAD0AAC6D26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71234" y="12357"/>
            <a:ext cx="1481652" cy="987768"/>
          </a:xfrm>
          <a:prstGeom prst="rect">
            <a:avLst/>
          </a:prstGeom>
          <a:noFill/>
          <a:extLst>
            <a:ext uri="{909E8E84-426E-40DD-AFC4-6F175D3DCCD1}">
              <a14:hiddenFill xmlns:a14="http://schemas.microsoft.com/office/drawing/2010/main">
                <a:solidFill>
                  <a:srgbClr val="FFFFFF"/>
                </a:solidFill>
              </a14:hiddenFill>
            </a:ext>
          </a:extLst>
        </p:spPr>
      </p:pic>
      <p:sp>
        <p:nvSpPr>
          <p:cNvPr id="8" name="Tijdelijke aanduiding voor dianummer 3">
            <a:extLst>
              <a:ext uri="{FF2B5EF4-FFF2-40B4-BE49-F238E27FC236}">
                <a16:creationId xmlns:a16="http://schemas.microsoft.com/office/drawing/2014/main" id="{060D5C8D-085B-DA9C-A18E-0BD6B61311C2}"/>
              </a:ext>
            </a:extLst>
          </p:cNvPr>
          <p:cNvSpPr>
            <a:spLocks noGrp="1"/>
          </p:cNvSpPr>
          <p:nvPr>
            <p:ph type="sldNum" sz="quarter" idx="12"/>
          </p:nvPr>
        </p:nvSpPr>
        <p:spPr>
          <a:xfrm>
            <a:off x="6553199" y="6221413"/>
            <a:ext cx="5005389" cy="322075"/>
          </a:xfrm>
        </p:spPr>
        <p:txBody>
          <a:bodyPr/>
          <a:lstStyle/>
          <a:p>
            <a:fld id="{10A0A6AF-03C5-477E-939A-E28F7E7F05EA}" type="slidenum">
              <a:rPr lang="nl-NL" smtClean="0"/>
              <a:pPr/>
              <a:t>28</a:t>
            </a:fld>
            <a:endParaRPr lang="nl-NL" dirty="0"/>
          </a:p>
        </p:txBody>
      </p:sp>
      <p:sp>
        <p:nvSpPr>
          <p:cNvPr id="6" name="Titel 1">
            <a:extLst>
              <a:ext uri="{FF2B5EF4-FFF2-40B4-BE49-F238E27FC236}">
                <a16:creationId xmlns:a16="http://schemas.microsoft.com/office/drawing/2014/main" id="{37C4DD52-B6C8-FAD3-6723-EED6354C3019}"/>
              </a:ext>
            </a:extLst>
          </p:cNvPr>
          <p:cNvSpPr txBox="1">
            <a:spLocks/>
          </p:cNvSpPr>
          <p:nvPr/>
        </p:nvSpPr>
        <p:spPr>
          <a:xfrm>
            <a:off x="145575" y="92519"/>
            <a:ext cx="5251316" cy="560652"/>
          </a:xfrm>
          <a:prstGeom prst="rect">
            <a:avLst/>
          </a:prstGeom>
        </p:spPr>
        <p:txBody>
          <a:bodyP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err="1">
                <a:solidFill>
                  <a:srgbClr val="0070C0"/>
                </a:solidFill>
                <a:latin typeface="Verdana" panose="020B0604030504040204" pitchFamily="34" charset="0"/>
                <a:ea typeface="Verdana" panose="020B0604030504040204" pitchFamily="34" charset="0"/>
              </a:rPr>
              <a:t>Proces</a:t>
            </a:r>
            <a:br>
              <a:rPr lang="en-US" sz="3600">
                <a:solidFill>
                  <a:srgbClr val="0070C0"/>
                </a:solidFill>
                <a:latin typeface="Verdana" panose="020B0604030504040204" pitchFamily="34" charset="0"/>
                <a:ea typeface="Verdana" panose="020B0604030504040204" pitchFamily="34" charset="0"/>
              </a:rPr>
            </a:br>
            <a:r>
              <a:rPr lang="en-US" sz="1600" err="1">
                <a:solidFill>
                  <a:srgbClr val="0070C0"/>
                </a:solidFill>
                <a:latin typeface="Verdana" panose="020B0604030504040204" pitchFamily="34" charset="0"/>
                <a:ea typeface="Verdana" panose="020B0604030504040204" pitchFamily="34" charset="0"/>
              </a:rPr>
              <a:t>Brandmerk</a:t>
            </a:r>
            <a:r>
              <a:rPr lang="en-US" sz="1600">
                <a:solidFill>
                  <a:srgbClr val="0070C0"/>
                </a:solidFill>
                <a:latin typeface="Verdana" panose="020B0604030504040204" pitchFamily="34" charset="0"/>
                <a:ea typeface="Verdana" panose="020B0604030504040204" pitchFamily="34" charset="0"/>
              </a:rPr>
              <a:t> </a:t>
            </a:r>
            <a:r>
              <a:rPr lang="en-US" sz="1600" err="1">
                <a:solidFill>
                  <a:srgbClr val="0070C0"/>
                </a:solidFill>
                <a:latin typeface="Verdana" panose="020B0604030504040204" pitchFamily="34" charset="0"/>
                <a:ea typeface="Verdana" panose="020B0604030504040204" pitchFamily="34" charset="0"/>
              </a:rPr>
              <a:t>aanbrengen</a:t>
            </a:r>
            <a:r>
              <a:rPr lang="en-US" sz="1600">
                <a:solidFill>
                  <a:srgbClr val="0070C0"/>
                </a:solidFill>
                <a:latin typeface="Verdana" panose="020B0604030504040204" pitchFamily="34" charset="0"/>
                <a:ea typeface="Verdana" panose="020B0604030504040204" pitchFamily="34" charset="0"/>
              </a:rPr>
              <a:t> op </a:t>
            </a:r>
            <a:r>
              <a:rPr lang="en-US" sz="1600" err="1">
                <a:solidFill>
                  <a:srgbClr val="0070C0"/>
                </a:solidFill>
                <a:latin typeface="Verdana" panose="020B0604030504040204" pitchFamily="34" charset="0"/>
                <a:ea typeface="Verdana" panose="020B0604030504040204" pitchFamily="34" charset="0"/>
              </a:rPr>
              <a:t>zeeschip</a:t>
            </a:r>
            <a:r>
              <a:rPr lang="en-US" sz="1600">
                <a:solidFill>
                  <a:srgbClr val="0070C0"/>
                </a:solidFill>
                <a:latin typeface="Verdana" panose="020B0604030504040204" pitchFamily="34" charset="0"/>
                <a:ea typeface="Verdana" panose="020B0604030504040204" pitchFamily="34" charset="0"/>
              </a:rPr>
              <a:t> en Melding aan ILT</a:t>
            </a:r>
            <a:endParaRPr lang="nl-NL" sz="3600">
              <a:solidFill>
                <a:srgbClr val="0070C0"/>
              </a:solidFill>
              <a:latin typeface="Verdana" panose="020B0604030504040204" pitchFamily="34" charset="0"/>
              <a:ea typeface="Verdana" panose="020B0604030504040204" pitchFamily="34" charset="0"/>
            </a:endParaRPr>
          </a:p>
        </p:txBody>
      </p:sp>
      <p:grpSp>
        <p:nvGrpSpPr>
          <p:cNvPr id="12" name="Groep 11">
            <a:extLst>
              <a:ext uri="{FF2B5EF4-FFF2-40B4-BE49-F238E27FC236}">
                <a16:creationId xmlns:a16="http://schemas.microsoft.com/office/drawing/2014/main" id="{A70DC0EC-01F2-0B8F-29A6-79B402986936}"/>
              </a:ext>
            </a:extLst>
          </p:cNvPr>
          <p:cNvGrpSpPr/>
          <p:nvPr/>
        </p:nvGrpSpPr>
        <p:grpSpPr>
          <a:xfrm>
            <a:off x="339475" y="5236123"/>
            <a:ext cx="10921014" cy="1529358"/>
            <a:chOff x="339475" y="5236123"/>
            <a:chExt cx="10921014" cy="1529358"/>
          </a:xfrm>
        </p:grpSpPr>
        <p:sp>
          <p:nvSpPr>
            <p:cNvPr id="2" name="Tekstvak 1">
              <a:extLst>
                <a:ext uri="{FF2B5EF4-FFF2-40B4-BE49-F238E27FC236}">
                  <a16:creationId xmlns:a16="http://schemas.microsoft.com/office/drawing/2014/main" id="{52763029-47F7-147A-4BA7-2ABE68DF8567}"/>
                </a:ext>
              </a:extLst>
            </p:cNvPr>
            <p:cNvSpPr txBox="1"/>
            <p:nvPr/>
          </p:nvSpPr>
          <p:spPr>
            <a:xfrm>
              <a:off x="339475" y="5595930"/>
              <a:ext cx="10911489" cy="1169551"/>
            </a:xfrm>
            <a:prstGeom prst="rect">
              <a:avLst/>
            </a:prstGeom>
            <a:solidFill>
              <a:srgbClr val="FFEBEB"/>
            </a:solidFill>
            <a:ln>
              <a:solidFill>
                <a:srgbClr val="FF0000"/>
              </a:solidFill>
            </a:ln>
          </p:spPr>
          <p:txBody>
            <a:bodyPr wrap="square" rtlCol="0">
              <a:spAutoFit/>
            </a:bodyPr>
            <a:lstStyle/>
            <a:p>
              <a:r>
                <a:rPr lang="nl-NL" sz="1400" b="1" dirty="0">
                  <a:solidFill>
                    <a:srgbClr val="000000"/>
                  </a:solidFill>
                  <a:latin typeface="Calibri"/>
                  <a:cs typeface="Calibri"/>
                </a:rPr>
                <a:t>Voor pleziervaart met een romplengte van minder dan 24 meter </a:t>
              </a:r>
              <a:r>
                <a:rPr lang="nl-NL" sz="1200" b="1" dirty="0">
                  <a:solidFill>
                    <a:srgbClr val="000000"/>
                  </a:solidFill>
                  <a:latin typeface="Calibri"/>
                  <a:cs typeface="Calibri"/>
                </a:rPr>
                <a:t>(door u aangegeven in het formulier teboekstelling (zee)schip): </a:t>
              </a:r>
              <a:endParaRPr lang="nl-NL" sz="1400" b="1" dirty="0">
                <a:solidFill>
                  <a:srgbClr val="000000"/>
                </a:solidFill>
                <a:latin typeface="Calibri"/>
                <a:cs typeface="Calibri"/>
              </a:endParaRPr>
            </a:p>
            <a:p>
              <a:pPr marL="285750" indent="-285750">
                <a:buFont typeface="Arial" panose="020B0604020202020204" pitchFamily="34" charset="0"/>
                <a:buChar char="•"/>
              </a:pPr>
              <a:r>
                <a:rPr lang="nl-NL" sz="1400" dirty="0">
                  <a:solidFill>
                    <a:srgbClr val="000000"/>
                  </a:solidFill>
                  <a:latin typeface="Calibri"/>
                  <a:cs typeface="Calibri"/>
                </a:rPr>
                <a:t>De scheepsinspecteur meet volgens de Richtlijnen uit de Meetbrieven Regeling 1981 de werkelijke romplengte en rompbreedte per drijflichaam. Blijkt dat de romplengte </a:t>
              </a:r>
              <a:r>
                <a:rPr lang="nl-NL" sz="1400" b="1" dirty="0">
                  <a:solidFill>
                    <a:srgbClr val="000000"/>
                  </a:solidFill>
                  <a:latin typeface="Calibri"/>
                  <a:cs typeface="Calibri"/>
                </a:rPr>
                <a:t>24 meter of meer</a:t>
              </a:r>
              <a:r>
                <a:rPr lang="nl-NL" sz="1400" dirty="0">
                  <a:solidFill>
                    <a:srgbClr val="000000"/>
                  </a:solidFill>
                  <a:latin typeface="Calibri"/>
                  <a:cs typeface="Calibri"/>
                </a:rPr>
                <a:t> is, dan wordt </a:t>
              </a:r>
              <a:r>
                <a:rPr lang="nl-NL" sz="1400" b="1" dirty="0">
                  <a:solidFill>
                    <a:srgbClr val="000000"/>
                  </a:solidFill>
                  <a:latin typeface="Calibri"/>
                  <a:cs typeface="Calibri"/>
                </a:rPr>
                <a:t>nog geen brandmerk op het schip aangebracht </a:t>
              </a:r>
              <a:r>
                <a:rPr lang="nl-NL" sz="1200" b="1" dirty="0">
                  <a:solidFill>
                    <a:srgbClr val="FF0000"/>
                  </a:solidFill>
                  <a:latin typeface="Calibri"/>
                  <a:cs typeface="Calibri"/>
                </a:rPr>
                <a:t>(Dat betekent vertraging)</a:t>
              </a:r>
            </a:p>
            <a:p>
              <a:pPr marL="285750" indent="-285750">
                <a:buFont typeface="Arial" panose="020B0604020202020204" pitchFamily="34" charset="0"/>
                <a:buChar char="•"/>
              </a:pPr>
              <a:r>
                <a:rPr lang="nl-NL" sz="1400" u="sng" dirty="0">
                  <a:solidFill>
                    <a:srgbClr val="000000"/>
                  </a:solidFill>
                  <a:latin typeface="Calibri"/>
                  <a:cs typeface="Calibri"/>
                </a:rPr>
                <a:t>Eerst zal de eigenaar een meetbrief moeten aanvragen bij een klassenbureau</a:t>
              </a:r>
              <a:r>
                <a:rPr lang="nl-NL" sz="1400" dirty="0">
                  <a:solidFill>
                    <a:srgbClr val="000000"/>
                  </a:solidFill>
                  <a:latin typeface="Calibri"/>
                  <a:cs typeface="Calibri"/>
                </a:rPr>
                <a:t> en zal een </a:t>
              </a:r>
              <a:r>
                <a:rPr lang="nl-NL" sz="1400" u="sng" dirty="0">
                  <a:solidFill>
                    <a:srgbClr val="000000"/>
                  </a:solidFill>
                  <a:latin typeface="Calibri"/>
                  <a:cs typeface="Calibri"/>
                </a:rPr>
                <a:t>Wijziging teboekstelling met meetbrief als bewijsstuk</a:t>
              </a:r>
              <a:r>
                <a:rPr lang="nl-NL" sz="1400" dirty="0">
                  <a:solidFill>
                    <a:srgbClr val="000000"/>
                  </a:solidFill>
                  <a:latin typeface="Calibri"/>
                  <a:cs typeface="Calibri"/>
                </a:rPr>
                <a:t> moeten aanbieden aan het Kadaster. En wordt de </a:t>
              </a:r>
              <a:r>
                <a:rPr lang="nl-NL" sz="1400" u="sng" dirty="0">
                  <a:solidFill>
                    <a:srgbClr val="000000"/>
                  </a:solidFill>
                  <a:latin typeface="Calibri"/>
                  <a:cs typeface="Calibri"/>
                </a:rPr>
                <a:t>klantreis afgemaakt als een pleziervaart ≥ 24m t/m inschrijving Vlagregister en Zeebrief)</a:t>
              </a:r>
            </a:p>
          </p:txBody>
        </p:sp>
        <p:sp>
          <p:nvSpPr>
            <p:cNvPr id="3" name="Tekstvak 2">
              <a:extLst>
                <a:ext uri="{FF2B5EF4-FFF2-40B4-BE49-F238E27FC236}">
                  <a16:creationId xmlns:a16="http://schemas.microsoft.com/office/drawing/2014/main" id="{C11E521F-EBA1-D1AD-5BD5-84FEDDF33388}"/>
                </a:ext>
              </a:extLst>
            </p:cNvPr>
            <p:cNvSpPr txBox="1"/>
            <p:nvPr/>
          </p:nvSpPr>
          <p:spPr>
            <a:xfrm>
              <a:off x="349000" y="5236123"/>
              <a:ext cx="10911489" cy="369332"/>
            </a:xfrm>
            <a:prstGeom prst="rect">
              <a:avLst/>
            </a:prstGeom>
            <a:solidFill>
              <a:srgbClr val="FFBDBD"/>
            </a:solidFill>
            <a:ln>
              <a:solidFill>
                <a:srgbClr val="FF0000"/>
              </a:solidFill>
            </a:ln>
          </p:spPr>
          <p:txBody>
            <a:bodyPr wrap="square" rtlCol="0">
              <a:spAutoFit/>
            </a:bodyPr>
            <a:lstStyle/>
            <a:p>
              <a:r>
                <a:rPr lang="nl-NL" dirty="0">
                  <a:solidFill>
                    <a:srgbClr val="FF0000"/>
                  </a:solidFill>
                </a:rPr>
                <a:t>Voorkom vertraging in de klantreis voor pleziervaart met romplengte van minder dan 24 meter </a:t>
              </a:r>
            </a:p>
          </p:txBody>
        </p:sp>
      </p:grpSp>
      <p:grpSp>
        <p:nvGrpSpPr>
          <p:cNvPr id="5" name="Groep 4">
            <a:extLst>
              <a:ext uri="{FF2B5EF4-FFF2-40B4-BE49-F238E27FC236}">
                <a16:creationId xmlns:a16="http://schemas.microsoft.com/office/drawing/2014/main" id="{4998757B-26BE-5B89-1C94-663D48854F80}"/>
              </a:ext>
            </a:extLst>
          </p:cNvPr>
          <p:cNvGrpSpPr/>
          <p:nvPr/>
        </p:nvGrpSpPr>
        <p:grpSpPr>
          <a:xfrm>
            <a:off x="9957596" y="240721"/>
            <a:ext cx="1892371" cy="430887"/>
            <a:chOff x="3822629" y="4216111"/>
            <a:chExt cx="1892371" cy="430887"/>
          </a:xfrm>
        </p:grpSpPr>
        <p:sp>
          <p:nvSpPr>
            <p:cNvPr id="10" name="Tekstvak 9">
              <a:extLst>
                <a:ext uri="{FF2B5EF4-FFF2-40B4-BE49-F238E27FC236}">
                  <a16:creationId xmlns:a16="http://schemas.microsoft.com/office/drawing/2014/main" id="{0A882C65-B056-A79B-14AA-33BF0B38E427}"/>
                </a:ext>
              </a:extLst>
            </p:cNvPr>
            <p:cNvSpPr txBox="1"/>
            <p:nvPr/>
          </p:nvSpPr>
          <p:spPr>
            <a:xfrm>
              <a:off x="3822629" y="4216111"/>
              <a:ext cx="1892371" cy="430887"/>
            </a:xfrm>
            <a:prstGeom prst="rect">
              <a:avLst/>
            </a:prstGeom>
            <a:noFill/>
            <a:ln w="12700">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err="1">
                  <a:ln>
                    <a:noFill/>
                  </a:ln>
                  <a:solidFill>
                    <a:prstClr val="black"/>
                  </a:solidFill>
                  <a:effectLst/>
                  <a:uLnTx/>
                  <a:uFillTx/>
                  <a:latin typeface="Calibri" panose="020F0502020204030204"/>
                  <a:ea typeface="+mn-ea"/>
                  <a:cs typeface="+mn-cs"/>
                </a:rPr>
                <a:t>Processtap</a:t>
              </a: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sz="1400" dirty="0">
                  <a:solidFill>
                    <a:prstClr val="black"/>
                  </a:solidFill>
                  <a:latin typeface="Calibri" panose="020F0502020204030204"/>
                </a:rPr>
                <a:t>3a</a:t>
              </a:r>
              <a:endPar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err="1">
                  <a:ln>
                    <a:noFill/>
                  </a:ln>
                  <a:solidFill>
                    <a:prstClr val="black"/>
                  </a:solidFill>
                  <a:effectLst/>
                  <a:uLnTx/>
                  <a:uFillTx/>
                  <a:latin typeface="Calibri" panose="020F0502020204030204"/>
                  <a:ea typeface="+mn-ea"/>
                  <a:cs typeface="+mn-cs"/>
                </a:rPr>
                <a:t>Brandmerk</a:t>
              </a: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US" sz="800" b="0" i="0" u="none" strike="noStrike" kern="1200" cap="none" spc="0" normalizeH="0" baseline="0" noProof="0" dirty="0" err="1">
                  <a:ln>
                    <a:noFill/>
                  </a:ln>
                  <a:solidFill>
                    <a:prstClr val="black"/>
                  </a:solidFill>
                  <a:effectLst/>
                  <a:uLnTx/>
                  <a:uFillTx/>
                  <a:latin typeface="Calibri" panose="020F0502020204030204"/>
                  <a:ea typeface="+mn-ea"/>
                  <a:cs typeface="+mn-cs"/>
                </a:rPr>
                <a:t>aanbrengen</a:t>
              </a:r>
              <a:r>
                <a:rPr kumimoji="0" lang="en-US" sz="800" b="0" i="0" u="none" strike="noStrike" kern="1200" cap="none" spc="0" normalizeH="0" noProof="0" dirty="0">
                  <a:ln>
                    <a:noFill/>
                  </a:ln>
                  <a:solidFill>
                    <a:prstClr val="black"/>
                  </a:solidFill>
                  <a:effectLst/>
                  <a:uLnTx/>
                  <a:uFillTx/>
                  <a:latin typeface="Calibri" panose="020F0502020204030204"/>
                  <a:ea typeface="+mn-ea"/>
                  <a:cs typeface="+mn-cs"/>
                </a:rPr>
                <a:t> </a:t>
              </a:r>
              <a:r>
                <a:rPr kumimoji="0" lang="en-US" sz="800" b="0" i="0" u="none" strike="noStrike" kern="1200" cap="none" spc="0" normalizeH="0" noProof="0" dirty="0" err="1">
                  <a:ln>
                    <a:noFill/>
                  </a:ln>
                  <a:solidFill>
                    <a:prstClr val="black"/>
                  </a:solidFill>
                  <a:effectLst/>
                  <a:uLnTx/>
                  <a:uFillTx/>
                  <a:latin typeface="Calibri" panose="020F0502020204030204"/>
                  <a:ea typeface="+mn-ea"/>
                  <a:cs typeface="+mn-cs"/>
                </a:rPr>
                <a:t>zeeschip</a:t>
              </a:r>
              <a:endParaRPr kumimoji="0" lang="nl-NL" sz="1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11" name="Picture 4" descr="LCG maakt organisaties klaar voor de toekomst | LCG">
              <a:extLst>
                <a:ext uri="{FF2B5EF4-FFF2-40B4-BE49-F238E27FC236}">
                  <a16:creationId xmlns:a16="http://schemas.microsoft.com/office/drawing/2014/main" id="{30AE69BF-28F9-ACCC-5382-87F724963FB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15998" y="4239109"/>
              <a:ext cx="598664" cy="399109"/>
            </a:xfrm>
            <a:prstGeom prst="rect">
              <a:avLst/>
            </a:prstGeom>
            <a:noFill/>
            <a:extLst>
              <a:ext uri="{909E8E84-426E-40DD-AFC4-6F175D3DCCD1}">
                <a14:hiddenFill xmlns:a14="http://schemas.microsoft.com/office/drawing/2010/main">
                  <a:solidFill>
                    <a:srgbClr val="FFFFFF"/>
                  </a:solidFill>
                </a14:hiddenFill>
              </a:ext>
            </a:extLst>
          </p:spPr>
        </p:pic>
      </p:grpSp>
      <p:sp>
        <p:nvSpPr>
          <p:cNvPr id="13" name="Tekstvak 12">
            <a:extLst>
              <a:ext uri="{FF2B5EF4-FFF2-40B4-BE49-F238E27FC236}">
                <a16:creationId xmlns:a16="http://schemas.microsoft.com/office/drawing/2014/main" id="{F7790B09-99C6-8C6D-3387-174064C17CEE}"/>
              </a:ext>
            </a:extLst>
          </p:cNvPr>
          <p:cNvSpPr txBox="1"/>
          <p:nvPr/>
        </p:nvSpPr>
        <p:spPr>
          <a:xfrm>
            <a:off x="9897088" y="710994"/>
            <a:ext cx="2109787" cy="461665"/>
          </a:xfrm>
          <a:prstGeom prst="rect">
            <a:avLst/>
          </a:prstGeom>
          <a:noFill/>
        </p:spPr>
        <p:txBody>
          <a:bodyPr wrap="square" rtlCol="0">
            <a:spAutoFit/>
          </a:bodyPr>
          <a:lstStyle/>
          <a:p>
            <a:r>
              <a:rPr lang="nl-NL" sz="800" i="1" dirty="0"/>
              <a:t>+ meten van romplengte en rompbreedte voor elk van de drijflichamen bij pleziervaart met romplengte van minder dan 24 meter</a:t>
            </a:r>
          </a:p>
        </p:txBody>
      </p:sp>
    </p:spTree>
    <p:extLst>
      <p:ext uri="{BB962C8B-B14F-4D97-AF65-F5344CB8AC3E}">
        <p14:creationId xmlns:p14="http://schemas.microsoft.com/office/powerpoint/2010/main" val="2037188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descr="Gratis Enregistrement Foto's en Illustraties">
            <a:extLst>
              <a:ext uri="{FF2B5EF4-FFF2-40B4-BE49-F238E27FC236}">
                <a16:creationId xmlns:a16="http://schemas.microsoft.com/office/drawing/2014/main" id="{2EB799A0-896C-990D-4D3F-98559C3070F2}"/>
              </a:ext>
            </a:extLst>
          </p:cNvPr>
          <p:cNvPicPr>
            <a:picLocks noChangeAspect="1"/>
          </p:cNvPicPr>
          <p:nvPr/>
        </p:nvPicPr>
        <p:blipFill rotWithShape="1">
          <a:blip r:embed="rId2">
            <a:alphaModFix amt="50000"/>
            <a:extLst>
              <a:ext uri="{28A0092B-C50C-407E-A947-70E740481C1C}">
                <a14:useLocalDpi xmlns:a14="http://schemas.microsoft.com/office/drawing/2010/main" val="0"/>
              </a:ext>
            </a:extLst>
          </a:blip>
          <a:srcRect/>
          <a:stretch/>
        </p:blipFill>
        <p:spPr bwMode="auto">
          <a:xfrm>
            <a:off x="20" y="1"/>
            <a:ext cx="12191980" cy="6857999"/>
          </a:xfrm>
          <a:prstGeom prst="rect">
            <a:avLst/>
          </a:prstGeom>
          <a:noFill/>
        </p:spPr>
      </p:pic>
      <p:sp>
        <p:nvSpPr>
          <p:cNvPr id="2" name="Titel 1">
            <a:extLst>
              <a:ext uri="{FF2B5EF4-FFF2-40B4-BE49-F238E27FC236}">
                <a16:creationId xmlns:a16="http://schemas.microsoft.com/office/drawing/2014/main" id="{A155F78D-D8FF-13C2-B278-4885FF7975FE}"/>
              </a:ext>
            </a:extLst>
          </p:cNvPr>
          <p:cNvSpPr>
            <a:spLocks noGrp="1"/>
          </p:cNvSpPr>
          <p:nvPr>
            <p:ph type="ctrTitle"/>
          </p:nvPr>
        </p:nvSpPr>
        <p:spPr>
          <a:xfrm>
            <a:off x="1523999" y="1122362"/>
            <a:ext cx="9865259" cy="2900518"/>
          </a:xfrm>
        </p:spPr>
        <p:txBody>
          <a:bodyPr>
            <a:normAutofit fontScale="90000"/>
          </a:bodyPr>
          <a:lstStyle/>
          <a:p>
            <a:pPr algn="ctr"/>
            <a:br>
              <a:rPr lang="en-US" dirty="0">
                <a:solidFill>
                  <a:srgbClr val="FFFFFF"/>
                </a:solidFill>
              </a:rPr>
            </a:br>
            <a:br>
              <a:rPr lang="en-US" dirty="0">
                <a:solidFill>
                  <a:srgbClr val="FFFFFF"/>
                </a:solidFill>
              </a:rPr>
            </a:br>
            <a:br>
              <a:rPr lang="en-US" dirty="0">
                <a:solidFill>
                  <a:srgbClr val="FFFFFF"/>
                </a:solidFill>
              </a:rPr>
            </a:br>
            <a:br>
              <a:rPr lang="en-US" dirty="0">
                <a:solidFill>
                  <a:srgbClr val="FFFFFF"/>
                </a:solidFill>
              </a:rPr>
            </a:br>
            <a:r>
              <a:rPr lang="en-US" sz="4800" dirty="0" err="1">
                <a:solidFill>
                  <a:srgbClr val="FFFFFF"/>
                </a:solidFill>
              </a:rPr>
              <a:t>Proces</a:t>
            </a:r>
            <a:r>
              <a:rPr lang="en-US" sz="4800" dirty="0">
                <a:solidFill>
                  <a:srgbClr val="FFFFFF"/>
                </a:solidFill>
              </a:rPr>
              <a:t> ILT</a:t>
            </a:r>
            <a:br>
              <a:rPr lang="en-US" sz="4800" dirty="0">
                <a:solidFill>
                  <a:srgbClr val="FFFFFF"/>
                </a:solidFill>
              </a:rPr>
            </a:br>
            <a:r>
              <a:rPr lang="en-US" sz="4800" dirty="0">
                <a:solidFill>
                  <a:srgbClr val="FFFFFF"/>
                </a:solidFill>
              </a:rPr>
              <a:t> </a:t>
            </a:r>
            <a:br>
              <a:rPr lang="en-US" sz="4800" dirty="0">
                <a:solidFill>
                  <a:srgbClr val="FFFFFF"/>
                </a:solidFill>
              </a:rPr>
            </a:br>
            <a:r>
              <a:rPr lang="en-US" dirty="0" err="1">
                <a:solidFill>
                  <a:srgbClr val="FFFFFF"/>
                </a:solidFill>
              </a:rPr>
              <a:t>Inschrijven</a:t>
            </a:r>
            <a:r>
              <a:rPr lang="en-US" dirty="0">
                <a:solidFill>
                  <a:srgbClr val="FFFFFF"/>
                </a:solidFill>
              </a:rPr>
              <a:t> </a:t>
            </a:r>
            <a:r>
              <a:rPr lang="en-US" dirty="0" err="1">
                <a:solidFill>
                  <a:srgbClr val="FFFFFF"/>
                </a:solidFill>
              </a:rPr>
              <a:t>Vlagregister</a:t>
            </a:r>
            <a:r>
              <a:rPr lang="en-US" dirty="0">
                <a:solidFill>
                  <a:srgbClr val="FFFFFF"/>
                </a:solidFill>
              </a:rPr>
              <a:t> – </a:t>
            </a:r>
            <a:r>
              <a:rPr lang="en-US" dirty="0" err="1">
                <a:solidFill>
                  <a:srgbClr val="FFFFFF"/>
                </a:solidFill>
              </a:rPr>
              <a:t>Verstrekken</a:t>
            </a:r>
            <a:r>
              <a:rPr lang="en-US" dirty="0">
                <a:solidFill>
                  <a:srgbClr val="FFFFFF"/>
                </a:solidFill>
              </a:rPr>
              <a:t> </a:t>
            </a:r>
            <a:r>
              <a:rPr lang="en-US" dirty="0" err="1">
                <a:solidFill>
                  <a:srgbClr val="FFFFFF"/>
                </a:solidFill>
              </a:rPr>
              <a:t>zeebrief</a:t>
            </a:r>
            <a:br>
              <a:rPr lang="en-US" dirty="0">
                <a:solidFill>
                  <a:srgbClr val="FFFFFF"/>
                </a:solidFill>
              </a:rPr>
            </a:br>
            <a:r>
              <a:rPr lang="en-US" sz="2700" dirty="0">
                <a:solidFill>
                  <a:srgbClr val="FFFFFF"/>
                </a:solidFill>
              </a:rPr>
              <a:t>en </a:t>
            </a:r>
            <a:r>
              <a:rPr lang="en-US" sz="2700" dirty="0" err="1">
                <a:solidFill>
                  <a:srgbClr val="FFFFFF"/>
                </a:solidFill>
              </a:rPr>
              <a:t>bij</a:t>
            </a:r>
            <a:r>
              <a:rPr lang="en-US" sz="2700" dirty="0">
                <a:solidFill>
                  <a:srgbClr val="FFFFFF"/>
                </a:solidFill>
              </a:rPr>
              <a:t> </a:t>
            </a:r>
            <a:r>
              <a:rPr lang="en-US" sz="2700" dirty="0" err="1">
                <a:solidFill>
                  <a:srgbClr val="FFFFFF"/>
                </a:solidFill>
              </a:rPr>
              <a:t>pleziervaart</a:t>
            </a:r>
            <a:r>
              <a:rPr lang="en-US" sz="2700" dirty="0">
                <a:solidFill>
                  <a:srgbClr val="FFFFFF"/>
                </a:solidFill>
              </a:rPr>
              <a:t> &lt; 24m </a:t>
            </a:r>
            <a:r>
              <a:rPr lang="en-US" sz="2700" dirty="0" err="1">
                <a:solidFill>
                  <a:srgbClr val="FFFFFF"/>
                </a:solidFill>
              </a:rPr>
              <a:t>verstrekken</a:t>
            </a:r>
            <a:r>
              <a:rPr lang="en-US" sz="2700" dirty="0">
                <a:solidFill>
                  <a:srgbClr val="FFFFFF"/>
                </a:solidFill>
              </a:rPr>
              <a:t> </a:t>
            </a:r>
            <a:r>
              <a:rPr lang="en-US" sz="2700" dirty="0" err="1">
                <a:solidFill>
                  <a:srgbClr val="FFFFFF"/>
                </a:solidFill>
              </a:rPr>
              <a:t>bijzondere</a:t>
            </a:r>
            <a:r>
              <a:rPr lang="en-US" sz="2700" dirty="0">
                <a:solidFill>
                  <a:srgbClr val="FFFFFF"/>
                </a:solidFill>
              </a:rPr>
              <a:t> </a:t>
            </a:r>
            <a:r>
              <a:rPr lang="en-US" sz="2700" dirty="0" err="1">
                <a:solidFill>
                  <a:srgbClr val="FFFFFF"/>
                </a:solidFill>
              </a:rPr>
              <a:t>meetbrief</a:t>
            </a:r>
            <a:br>
              <a:rPr lang="en-US" dirty="0">
                <a:solidFill>
                  <a:srgbClr val="FFFFFF"/>
                </a:solidFill>
              </a:rPr>
            </a:br>
            <a:br>
              <a:rPr lang="en-US" dirty="0">
                <a:solidFill>
                  <a:srgbClr val="FFFFFF"/>
                </a:solidFill>
              </a:rPr>
            </a:br>
            <a:br>
              <a:rPr lang="en-US" dirty="0">
                <a:solidFill>
                  <a:srgbClr val="FFFFFF"/>
                </a:solidFill>
              </a:rPr>
            </a:br>
            <a:r>
              <a:rPr lang="en-US" sz="2700" dirty="0">
                <a:solidFill>
                  <a:srgbClr val="FFFFFF"/>
                </a:solidFill>
              </a:rPr>
              <a:t>Nils van der Kolk- ILT</a:t>
            </a:r>
            <a:br>
              <a:rPr lang="en-US" dirty="0">
                <a:solidFill>
                  <a:srgbClr val="FFFFFF"/>
                </a:solidFill>
              </a:rPr>
            </a:br>
            <a:br>
              <a:rPr lang="en-US" dirty="0">
                <a:solidFill>
                  <a:srgbClr val="FFFFFF"/>
                </a:solidFill>
              </a:rPr>
            </a:br>
            <a:br>
              <a:rPr lang="en-US" dirty="0">
                <a:solidFill>
                  <a:srgbClr val="FFFFFF"/>
                </a:solidFill>
              </a:rPr>
            </a:br>
            <a:br>
              <a:rPr lang="en-US" dirty="0">
                <a:solidFill>
                  <a:srgbClr val="FFFFFF"/>
                </a:solidFill>
              </a:rPr>
            </a:br>
            <a:br>
              <a:rPr lang="en-US" dirty="0">
                <a:solidFill>
                  <a:srgbClr val="FFFFFF"/>
                </a:solidFill>
              </a:rPr>
            </a:br>
            <a:br>
              <a:rPr lang="en-US" dirty="0">
                <a:solidFill>
                  <a:srgbClr val="FFFFFF"/>
                </a:solidFill>
              </a:rPr>
            </a:br>
            <a:r>
              <a:rPr lang="en-US" dirty="0">
                <a:solidFill>
                  <a:srgbClr val="FFFFFF"/>
                </a:solidFill>
              </a:rPr>
              <a:t>				</a:t>
            </a:r>
            <a:endParaRPr lang="nl-NL" dirty="0">
              <a:solidFill>
                <a:srgbClr val="FFFFFF"/>
              </a:solidFill>
            </a:endParaRPr>
          </a:p>
        </p:txBody>
      </p:sp>
      <p:grpSp>
        <p:nvGrpSpPr>
          <p:cNvPr id="3" name="Groep 2">
            <a:extLst>
              <a:ext uri="{FF2B5EF4-FFF2-40B4-BE49-F238E27FC236}">
                <a16:creationId xmlns:a16="http://schemas.microsoft.com/office/drawing/2014/main" id="{338A9B5F-45B2-78E2-721A-E68138E6ABA1}"/>
              </a:ext>
            </a:extLst>
          </p:cNvPr>
          <p:cNvGrpSpPr/>
          <p:nvPr/>
        </p:nvGrpSpPr>
        <p:grpSpPr>
          <a:xfrm>
            <a:off x="419754" y="281254"/>
            <a:ext cx="2508483" cy="677108"/>
            <a:chOff x="3822628" y="4749718"/>
            <a:chExt cx="2508483" cy="677108"/>
          </a:xfrm>
        </p:grpSpPr>
        <p:sp>
          <p:nvSpPr>
            <p:cNvPr id="5" name="Tekstvak 4">
              <a:extLst>
                <a:ext uri="{FF2B5EF4-FFF2-40B4-BE49-F238E27FC236}">
                  <a16:creationId xmlns:a16="http://schemas.microsoft.com/office/drawing/2014/main" id="{2DC2DEAE-95B0-4D76-81BE-67C9EFD1E135}"/>
                </a:ext>
              </a:extLst>
            </p:cNvPr>
            <p:cNvSpPr txBox="1"/>
            <p:nvPr/>
          </p:nvSpPr>
          <p:spPr>
            <a:xfrm>
              <a:off x="3822628" y="4749718"/>
              <a:ext cx="2508483" cy="677108"/>
            </a:xfrm>
            <a:prstGeom prst="rect">
              <a:avLst/>
            </a:prstGeom>
            <a:noFill/>
            <a:ln w="12700">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err="1">
                  <a:ln>
                    <a:noFill/>
                  </a:ln>
                  <a:effectLst/>
                  <a:uLnTx/>
                  <a:uFillTx/>
                  <a:latin typeface="Calibri" panose="020F0502020204030204"/>
                  <a:ea typeface="+mn-ea"/>
                  <a:cs typeface="+mn-cs"/>
                </a:rPr>
                <a:t>Processtap</a:t>
              </a:r>
              <a:r>
                <a:rPr kumimoji="0" lang="en-US" sz="1400" b="0" i="0" u="none" strike="noStrike" kern="1200" cap="none" spc="0" normalizeH="0" baseline="0" noProof="0" dirty="0">
                  <a:ln>
                    <a:noFill/>
                  </a:ln>
                  <a:effectLst/>
                  <a:uLnTx/>
                  <a:uFillTx/>
                  <a:latin typeface="Calibri" panose="020F0502020204030204"/>
                  <a:ea typeface="+mn-ea"/>
                  <a:cs typeface="+mn-cs"/>
                </a:rPr>
                <a:t> </a:t>
              </a:r>
              <a:r>
                <a:rPr lang="en-US" sz="1400" dirty="0">
                  <a:latin typeface="Calibri" panose="020F0502020204030204"/>
                </a:rPr>
                <a:t>4</a:t>
              </a:r>
              <a:endParaRPr kumimoji="0" lang="en-US" sz="1400" b="0" i="0" u="none" strike="noStrike" kern="1200" cap="none" spc="0" normalizeH="0" baseline="0" noProof="0" dirty="0">
                <a:ln>
                  <a:noFill/>
                </a:ln>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err="1">
                  <a:ln>
                    <a:noFill/>
                  </a:ln>
                  <a:effectLst/>
                  <a:uLnTx/>
                  <a:uFillTx/>
                  <a:latin typeface="Calibri" panose="020F0502020204030204"/>
                  <a:ea typeface="+mn-ea"/>
                  <a:cs typeface="+mn-cs"/>
                </a:rPr>
                <a:t>Registratie</a:t>
              </a:r>
              <a:r>
                <a:rPr kumimoji="0" lang="en-US" sz="800" b="0" i="0" u="none" strike="noStrike" kern="1200" cap="none" spc="0" normalizeH="0" noProof="0" dirty="0">
                  <a:ln>
                    <a:noFill/>
                  </a:ln>
                  <a:effectLst/>
                  <a:uLnTx/>
                  <a:uFillTx/>
                  <a:latin typeface="Calibri" panose="020F0502020204030204"/>
                  <a:ea typeface="+mn-ea"/>
                  <a:cs typeface="+mn-cs"/>
                </a:rPr>
                <a:t> </a:t>
              </a:r>
              <a:r>
                <a:rPr kumimoji="0" lang="en-US" sz="800" b="0" i="0" u="none" strike="noStrike" kern="1200" cap="none" spc="0" normalizeH="0" noProof="0" dirty="0" err="1">
                  <a:ln>
                    <a:noFill/>
                  </a:ln>
                  <a:effectLst/>
                  <a:uLnTx/>
                  <a:uFillTx/>
                  <a:latin typeface="Calibri" panose="020F0502020204030204"/>
                  <a:ea typeface="+mn-ea"/>
                  <a:cs typeface="+mn-cs"/>
                </a:rPr>
                <a:t>vlagregister</a:t>
              </a:r>
              <a:r>
                <a:rPr kumimoji="0" lang="en-US" sz="800" b="0" i="0" u="none" strike="noStrike" kern="1200" cap="none" spc="0" normalizeH="0" noProof="0" dirty="0">
                  <a:ln>
                    <a:noFill/>
                  </a:ln>
                  <a:effectLst/>
                  <a:uLnTx/>
                  <a:uFillTx/>
                  <a:latin typeface="Calibri" panose="020F050202020403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noProof="0" dirty="0">
                  <a:ln>
                    <a:noFill/>
                  </a:ln>
                  <a:effectLst/>
                  <a:uLnTx/>
                  <a:uFillTx/>
                  <a:latin typeface="Calibri" panose="020F0502020204030204"/>
                  <a:ea typeface="+mn-ea"/>
                  <a:cs typeface="+mn-cs"/>
                </a:rPr>
                <a:t>&amp; </a:t>
              </a:r>
              <a:r>
                <a:rPr kumimoji="0" lang="en-US" sz="800" b="0" i="0" u="none" strike="noStrike" kern="1200" cap="none" spc="0" normalizeH="0" noProof="0" dirty="0" err="1">
                  <a:ln>
                    <a:noFill/>
                  </a:ln>
                  <a:effectLst/>
                  <a:uLnTx/>
                  <a:uFillTx/>
                  <a:latin typeface="Calibri" panose="020F0502020204030204"/>
                  <a:ea typeface="+mn-ea"/>
                  <a:cs typeface="+mn-cs"/>
                </a:rPr>
                <a:t>verstrekken</a:t>
              </a:r>
              <a:r>
                <a:rPr kumimoji="0" lang="en-US" sz="800" b="0" i="0" u="none" strike="noStrike" kern="1200" cap="none" spc="0" normalizeH="0" noProof="0" dirty="0">
                  <a:ln>
                    <a:noFill/>
                  </a:ln>
                  <a:effectLst/>
                  <a:uLnTx/>
                  <a:uFillTx/>
                  <a:latin typeface="Calibri" panose="020F0502020204030204"/>
                  <a:ea typeface="+mn-ea"/>
                  <a:cs typeface="+mn-cs"/>
                </a:rPr>
                <a:t> </a:t>
              </a:r>
              <a:r>
                <a:rPr kumimoji="0" lang="en-US" sz="800" b="0" i="0" u="none" strike="noStrike" kern="1200" cap="none" spc="0" normalizeH="0" noProof="0" dirty="0" err="1">
                  <a:ln>
                    <a:noFill/>
                  </a:ln>
                  <a:effectLst/>
                  <a:uLnTx/>
                  <a:uFillTx/>
                  <a:latin typeface="Calibri" panose="020F0502020204030204"/>
                  <a:ea typeface="+mn-ea"/>
                  <a:cs typeface="+mn-cs"/>
                </a:rPr>
                <a:t>Zeebrief</a:t>
              </a:r>
              <a:r>
                <a:rPr kumimoji="0" lang="en-US" sz="800" b="0" i="0" u="none" strike="noStrike" kern="1200" cap="none" spc="0" normalizeH="0" noProof="0" dirty="0">
                  <a:ln>
                    <a:noFill/>
                  </a:ln>
                  <a:effectLst/>
                  <a:uLnTx/>
                  <a:uFillTx/>
                  <a:latin typeface="Calibri" panose="020F050202020403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noProof="0" dirty="0">
                  <a:ln>
                    <a:noFill/>
                  </a:ln>
                  <a:effectLst/>
                  <a:uLnTx/>
                  <a:uFillTx/>
                  <a:latin typeface="Calibri" panose="020F0502020204030204"/>
                  <a:ea typeface="+mn-ea"/>
                  <a:cs typeface="+mn-cs"/>
                </a:rPr>
                <a:t>en </a:t>
              </a:r>
              <a:r>
                <a:rPr kumimoji="0" lang="en-US" sz="800" b="0" i="0" u="none" strike="noStrike" kern="1200" cap="none" spc="0" normalizeH="0" noProof="0" dirty="0" err="1">
                  <a:ln>
                    <a:noFill/>
                  </a:ln>
                  <a:effectLst/>
                  <a:uLnTx/>
                  <a:uFillTx/>
                  <a:latin typeface="Calibri" panose="020F0502020204030204"/>
                  <a:ea typeface="+mn-ea"/>
                  <a:cs typeface="+mn-cs"/>
                </a:rPr>
                <a:t>evt</a:t>
              </a:r>
              <a:r>
                <a:rPr kumimoji="0" lang="en-US" sz="800" b="0" i="0" u="none" strike="noStrike" kern="1200" cap="none" spc="0" normalizeH="0" noProof="0" dirty="0">
                  <a:ln>
                    <a:noFill/>
                  </a:ln>
                  <a:effectLst/>
                  <a:uLnTx/>
                  <a:uFillTx/>
                  <a:latin typeface="Calibri" panose="020F0502020204030204"/>
                  <a:ea typeface="+mn-ea"/>
                  <a:cs typeface="+mn-cs"/>
                </a:rPr>
                <a:t>. </a:t>
              </a:r>
              <a:r>
                <a:rPr kumimoji="0" lang="en-US" sz="800" b="0" i="0" u="none" strike="noStrike" kern="1200" cap="none" spc="0" normalizeH="0" noProof="0" dirty="0" err="1">
                  <a:ln>
                    <a:noFill/>
                  </a:ln>
                  <a:effectLst/>
                  <a:uLnTx/>
                  <a:uFillTx/>
                  <a:latin typeface="Calibri" panose="020F0502020204030204"/>
                  <a:ea typeface="+mn-ea"/>
                  <a:cs typeface="+mn-cs"/>
                </a:rPr>
                <a:t>Bijzondere</a:t>
              </a:r>
              <a:r>
                <a:rPr kumimoji="0" lang="en-US" sz="800" b="0" i="0" u="none" strike="noStrike" kern="1200" cap="none" spc="0" normalizeH="0" noProof="0" dirty="0">
                  <a:ln>
                    <a:noFill/>
                  </a:ln>
                  <a:effectLst/>
                  <a:uLnTx/>
                  <a:uFillTx/>
                  <a:latin typeface="Calibri" panose="020F0502020204030204"/>
                  <a:ea typeface="+mn-ea"/>
                  <a:cs typeface="+mn-cs"/>
                </a:rPr>
                <a:t> </a:t>
              </a:r>
              <a:r>
                <a:rPr kumimoji="0" lang="en-US" sz="800" b="0" i="0" u="none" strike="noStrike" kern="1200" cap="none" spc="0" normalizeH="0" noProof="0" dirty="0" err="1">
                  <a:ln>
                    <a:noFill/>
                  </a:ln>
                  <a:effectLst/>
                  <a:uLnTx/>
                  <a:uFillTx/>
                  <a:latin typeface="Calibri" panose="020F0502020204030204"/>
                  <a:ea typeface="+mn-ea"/>
                  <a:cs typeface="+mn-cs"/>
                </a:rPr>
                <a:t>meetbrief</a:t>
              </a:r>
              <a:endParaRPr kumimoji="0" lang="nl-NL" sz="1400" b="0" i="0" u="none" strike="noStrike" kern="1200" cap="none" spc="0" normalizeH="0" baseline="0" noProof="0" dirty="0">
                <a:ln>
                  <a:noFill/>
                </a:ln>
                <a:effectLst/>
                <a:uLnTx/>
                <a:uFillTx/>
                <a:latin typeface="Calibri" panose="020F0502020204030204"/>
                <a:ea typeface="+mn-ea"/>
                <a:cs typeface="+mn-cs"/>
              </a:endParaRPr>
            </a:p>
          </p:txBody>
        </p:sp>
        <p:pic>
          <p:nvPicPr>
            <p:cNvPr id="6" name="Afbeelding 5">
              <a:extLst>
                <a:ext uri="{FF2B5EF4-FFF2-40B4-BE49-F238E27FC236}">
                  <a16:creationId xmlns:a16="http://schemas.microsoft.com/office/drawing/2014/main" id="{93659E91-2B77-6064-05F7-70F4D32C3B22}"/>
                </a:ext>
              </a:extLst>
            </p:cNvPr>
            <p:cNvPicPr>
              <a:picLocks noChangeAspect="1"/>
            </p:cNvPicPr>
            <p:nvPr/>
          </p:nvPicPr>
          <p:blipFill>
            <a:blip r:embed="rId3"/>
            <a:stretch>
              <a:fillRect/>
            </a:stretch>
          </p:blipFill>
          <p:spPr>
            <a:xfrm>
              <a:off x="5029200" y="4801589"/>
              <a:ext cx="1276058" cy="507985"/>
            </a:xfrm>
            <a:prstGeom prst="rect">
              <a:avLst/>
            </a:prstGeom>
          </p:spPr>
        </p:pic>
      </p:grpSp>
    </p:spTree>
    <p:extLst>
      <p:ext uri="{BB962C8B-B14F-4D97-AF65-F5344CB8AC3E}">
        <p14:creationId xmlns:p14="http://schemas.microsoft.com/office/powerpoint/2010/main" val="33385567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descr="Gratis Enregistrement Foto's en Illustraties">
            <a:extLst>
              <a:ext uri="{FF2B5EF4-FFF2-40B4-BE49-F238E27FC236}">
                <a16:creationId xmlns:a16="http://schemas.microsoft.com/office/drawing/2014/main" id="{81FF69FC-7659-9F99-2ABC-046F81D83627}"/>
              </a:ext>
            </a:extLst>
          </p:cNvPr>
          <p:cNvPicPr>
            <a:picLocks noChangeAspect="1"/>
          </p:cNvPicPr>
          <p:nvPr/>
        </p:nvPicPr>
        <p:blipFill rotWithShape="1">
          <a:blip r:embed="rId2">
            <a:extLst>
              <a:ext uri="{28A0092B-C50C-407E-A947-70E740481C1C}">
                <a14:useLocalDpi xmlns:a14="http://schemas.microsoft.com/office/drawing/2010/main" val="0"/>
              </a:ext>
            </a:extLst>
          </a:blip>
          <a:srcRect l="20793" r="30299"/>
          <a:stretch/>
        </p:blipFill>
        <p:spPr bwMode="auto">
          <a:xfrm>
            <a:off x="6229215" y="10"/>
            <a:ext cx="5962785"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noFill/>
        </p:spPr>
      </p:pic>
      <p:sp>
        <p:nvSpPr>
          <p:cNvPr id="3" name="Tijdelijke aanduiding voor dianummer 3">
            <a:extLst>
              <a:ext uri="{FF2B5EF4-FFF2-40B4-BE49-F238E27FC236}">
                <a16:creationId xmlns:a16="http://schemas.microsoft.com/office/drawing/2014/main" id="{4509849B-E871-2D55-A916-00D6D8894DEC}"/>
              </a:ext>
            </a:extLst>
          </p:cNvPr>
          <p:cNvSpPr>
            <a:spLocks noGrp="1"/>
          </p:cNvSpPr>
          <p:nvPr>
            <p:ph type="sldNum" sz="quarter" idx="12"/>
          </p:nvPr>
        </p:nvSpPr>
        <p:spPr>
          <a:xfrm>
            <a:off x="6553199" y="6221413"/>
            <a:ext cx="5005389" cy="322075"/>
          </a:xfrm>
        </p:spPr>
        <p:txBody>
          <a:bodyPr/>
          <a:lstStyle/>
          <a:p>
            <a:fld id="{10A0A6AF-03C5-477E-939A-E28F7E7F05EA}" type="slidenum">
              <a:rPr lang="nl-NL" smtClean="0"/>
              <a:pPr/>
              <a:t>3</a:t>
            </a:fld>
            <a:endParaRPr lang="nl-NL"/>
          </a:p>
        </p:txBody>
      </p:sp>
      <p:pic>
        <p:nvPicPr>
          <p:cNvPr id="5" name="Picture 2" descr="LCG maakt organisaties klaar voor de toekomst | LCG">
            <a:extLst>
              <a:ext uri="{FF2B5EF4-FFF2-40B4-BE49-F238E27FC236}">
                <a16:creationId xmlns:a16="http://schemas.microsoft.com/office/drawing/2014/main" id="{982EF8C1-25F5-4A29-66EA-600A696126A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88554" y="54474"/>
            <a:ext cx="931953" cy="621302"/>
          </a:xfrm>
          <a:prstGeom prst="rect">
            <a:avLst/>
          </a:prstGeom>
          <a:noFill/>
          <a:extLst>
            <a:ext uri="{909E8E84-426E-40DD-AFC4-6F175D3DCCD1}">
              <a14:hiddenFill xmlns:a14="http://schemas.microsoft.com/office/drawing/2010/main">
                <a:solidFill>
                  <a:srgbClr val="FFFFFF"/>
                </a:solidFill>
              </a14:hiddenFill>
            </a:ext>
          </a:extLst>
        </p:spPr>
      </p:pic>
      <p:pic>
        <p:nvPicPr>
          <p:cNvPr id="6" name="Afbeelding 5" descr="Afbeelding met Graphics, Lettertype, schermopname, grafische vormgeving&#10;&#10;Door AI gegenereerde inhoud is mogelijk onjuist.">
            <a:extLst>
              <a:ext uri="{FF2B5EF4-FFF2-40B4-BE49-F238E27FC236}">
                <a16:creationId xmlns:a16="http://schemas.microsoft.com/office/drawing/2014/main" id="{14DAB4C5-F5E3-A7D0-9956-B08732F07DB2}"/>
              </a:ext>
            </a:extLst>
          </p:cNvPr>
          <p:cNvPicPr>
            <a:picLocks noChangeAspect="1"/>
          </p:cNvPicPr>
          <p:nvPr/>
        </p:nvPicPr>
        <p:blipFill>
          <a:blip r:embed="rId4"/>
          <a:stretch>
            <a:fillRect/>
          </a:stretch>
        </p:blipFill>
        <p:spPr>
          <a:xfrm>
            <a:off x="526211" y="5044939"/>
            <a:ext cx="1523268" cy="1015512"/>
          </a:xfrm>
          <a:prstGeom prst="rect">
            <a:avLst/>
          </a:prstGeom>
        </p:spPr>
      </p:pic>
      <p:pic>
        <p:nvPicPr>
          <p:cNvPr id="13" name="Afbeelding 12">
            <a:extLst>
              <a:ext uri="{FF2B5EF4-FFF2-40B4-BE49-F238E27FC236}">
                <a16:creationId xmlns:a16="http://schemas.microsoft.com/office/drawing/2014/main" id="{27F353F1-7697-3BE6-4AC3-290C78957B5E}"/>
              </a:ext>
            </a:extLst>
          </p:cNvPr>
          <p:cNvPicPr>
            <a:picLocks noChangeAspect="1"/>
          </p:cNvPicPr>
          <p:nvPr/>
        </p:nvPicPr>
        <p:blipFill>
          <a:blip r:embed="rId5"/>
          <a:stretch>
            <a:fillRect/>
          </a:stretch>
        </p:blipFill>
        <p:spPr>
          <a:xfrm>
            <a:off x="526211" y="3477198"/>
            <a:ext cx="3336797" cy="1328343"/>
          </a:xfrm>
          <a:prstGeom prst="rect">
            <a:avLst/>
          </a:prstGeom>
        </p:spPr>
      </p:pic>
      <p:pic>
        <p:nvPicPr>
          <p:cNvPr id="9" name="Afbeelding 8">
            <a:extLst>
              <a:ext uri="{FF2B5EF4-FFF2-40B4-BE49-F238E27FC236}">
                <a16:creationId xmlns:a16="http://schemas.microsoft.com/office/drawing/2014/main" id="{E06624C2-004A-B685-8DD7-FA2D084FCEC8}"/>
              </a:ext>
            </a:extLst>
          </p:cNvPr>
          <p:cNvPicPr>
            <a:picLocks noChangeAspect="1"/>
          </p:cNvPicPr>
          <p:nvPr/>
        </p:nvPicPr>
        <p:blipFill>
          <a:blip r:embed="rId6"/>
          <a:stretch>
            <a:fillRect/>
          </a:stretch>
        </p:blipFill>
        <p:spPr>
          <a:xfrm>
            <a:off x="161589" y="2222289"/>
            <a:ext cx="1341241" cy="1015511"/>
          </a:xfrm>
          <a:prstGeom prst="rect">
            <a:avLst/>
          </a:prstGeom>
        </p:spPr>
      </p:pic>
    </p:spTree>
    <p:extLst>
      <p:ext uri="{BB962C8B-B14F-4D97-AF65-F5344CB8AC3E}">
        <p14:creationId xmlns:p14="http://schemas.microsoft.com/office/powerpoint/2010/main" val="14004240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21F860-BF45-0AE9-1AC2-20F60E027646}"/>
              </a:ext>
            </a:extLst>
          </p:cNvPr>
          <p:cNvSpPr>
            <a:spLocks noGrp="1"/>
          </p:cNvSpPr>
          <p:nvPr>
            <p:ph type="title"/>
          </p:nvPr>
        </p:nvSpPr>
        <p:spPr>
          <a:xfrm>
            <a:off x="80818" y="313001"/>
            <a:ext cx="8309555" cy="781095"/>
          </a:xfrm>
        </p:spPr>
        <p:txBody>
          <a:bodyPr>
            <a:normAutofit fontScale="90000"/>
          </a:bodyPr>
          <a:lstStyle/>
          <a:p>
            <a:r>
              <a:rPr lang="en-US" sz="4000" dirty="0" err="1"/>
              <a:t>Proces</a:t>
            </a:r>
            <a:br>
              <a:rPr lang="en-US" dirty="0"/>
            </a:br>
            <a:r>
              <a:rPr lang="en-US" sz="2000" dirty="0" err="1"/>
              <a:t>Registratie</a:t>
            </a:r>
            <a:r>
              <a:rPr lang="en-US" sz="2000" dirty="0"/>
              <a:t> in </a:t>
            </a:r>
            <a:r>
              <a:rPr lang="en-US" sz="2000" dirty="0" err="1"/>
              <a:t>vlagregister</a:t>
            </a:r>
            <a:r>
              <a:rPr lang="en-US" sz="2000" dirty="0"/>
              <a:t> </a:t>
            </a:r>
            <a:br>
              <a:rPr lang="en-US" sz="2000" dirty="0"/>
            </a:br>
            <a:r>
              <a:rPr lang="en-US" sz="2000" dirty="0"/>
              <a:t>&amp; </a:t>
            </a:r>
            <a:r>
              <a:rPr lang="en-US" sz="2000" dirty="0" err="1"/>
              <a:t>verstrekken</a:t>
            </a:r>
            <a:r>
              <a:rPr lang="en-US" sz="2000" dirty="0"/>
              <a:t> </a:t>
            </a:r>
            <a:r>
              <a:rPr lang="en-US" sz="2000" dirty="0" err="1"/>
              <a:t>Zeebrief</a:t>
            </a:r>
            <a:r>
              <a:rPr lang="en-US" sz="2000" dirty="0"/>
              <a:t> (</a:t>
            </a:r>
            <a:r>
              <a:rPr lang="en-US" sz="1800" dirty="0" err="1"/>
              <a:t>eventueel</a:t>
            </a:r>
            <a:r>
              <a:rPr lang="en-US" sz="1800" dirty="0"/>
              <a:t> </a:t>
            </a:r>
            <a:r>
              <a:rPr lang="en-US" sz="1800" dirty="0" err="1"/>
              <a:t>Bijzondere</a:t>
            </a:r>
            <a:r>
              <a:rPr lang="en-US" sz="1800" dirty="0"/>
              <a:t> Meetbrief (</a:t>
            </a:r>
            <a:r>
              <a:rPr lang="en-US" sz="1800" dirty="0" err="1"/>
              <a:t>bij</a:t>
            </a:r>
            <a:r>
              <a:rPr lang="en-US" sz="1800" dirty="0"/>
              <a:t> &lt; 24m))</a:t>
            </a:r>
            <a:endParaRPr lang="nl-NL" dirty="0"/>
          </a:p>
        </p:txBody>
      </p:sp>
      <p:pic>
        <p:nvPicPr>
          <p:cNvPr id="4" name="Afbeelding 3" descr="Gratis Enregistrement Foto's en Illustraties">
            <a:extLst>
              <a:ext uri="{FF2B5EF4-FFF2-40B4-BE49-F238E27FC236}">
                <a16:creationId xmlns:a16="http://schemas.microsoft.com/office/drawing/2014/main" id="{81FF69FC-7659-9F99-2ABC-046F81D83627}"/>
              </a:ext>
            </a:extLst>
          </p:cNvPr>
          <p:cNvPicPr>
            <a:picLocks noChangeAspect="1"/>
          </p:cNvPicPr>
          <p:nvPr/>
        </p:nvPicPr>
        <p:blipFill rotWithShape="1">
          <a:blip r:embed="rId2">
            <a:extLst>
              <a:ext uri="{28A0092B-C50C-407E-A947-70E740481C1C}">
                <a14:useLocalDpi xmlns:a14="http://schemas.microsoft.com/office/drawing/2010/main" val="0"/>
              </a:ext>
            </a:extLst>
          </a:blip>
          <a:srcRect l="20793" r="30299"/>
          <a:stretch/>
        </p:blipFill>
        <p:spPr bwMode="auto">
          <a:xfrm>
            <a:off x="8390374" y="10"/>
            <a:ext cx="3801626"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noFill/>
        </p:spPr>
      </p:pic>
      <p:sp>
        <p:nvSpPr>
          <p:cNvPr id="9" name="Tekstvak 8">
            <a:extLst>
              <a:ext uri="{FF2B5EF4-FFF2-40B4-BE49-F238E27FC236}">
                <a16:creationId xmlns:a16="http://schemas.microsoft.com/office/drawing/2014/main" id="{E9372F05-E303-6667-7AA5-AA986E62EA72}"/>
              </a:ext>
            </a:extLst>
          </p:cNvPr>
          <p:cNvSpPr txBox="1"/>
          <p:nvPr/>
        </p:nvSpPr>
        <p:spPr>
          <a:xfrm>
            <a:off x="165303" y="1768823"/>
            <a:ext cx="8616956" cy="3724096"/>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effectLst/>
                <a:uLnTx/>
                <a:uFillTx/>
                <a:latin typeface="Calibri" panose="020F0502020204030204" pitchFamily="34" charset="0"/>
                <a:ea typeface="+mn-ea"/>
                <a:cs typeface="Calibri" panose="020F0502020204030204" pitchFamily="34" charset="0"/>
              </a:rPr>
              <a:t>Na </a:t>
            </a:r>
            <a:r>
              <a:rPr kumimoji="0" lang="en-US" sz="2000" b="0" i="0" u="none" strike="noStrike" kern="1200" cap="none" spc="0" normalizeH="0" baseline="0" noProof="0" dirty="0" err="1">
                <a:ln>
                  <a:noFill/>
                </a:ln>
                <a:effectLst/>
                <a:uLnTx/>
                <a:uFillTx/>
                <a:latin typeface="Calibri" panose="020F0502020204030204" pitchFamily="34" charset="0"/>
                <a:ea typeface="+mn-ea"/>
                <a:cs typeface="Calibri" panose="020F0502020204030204" pitchFamily="34" charset="0"/>
              </a:rPr>
              <a:t>ontvangst</a:t>
            </a:r>
            <a:r>
              <a:rPr kumimoji="0" lang="en-US" sz="2000" b="0" i="0" u="none" strike="noStrike" kern="1200" cap="none" spc="0" normalizeH="0" baseline="0" noProof="0" dirty="0">
                <a:ln>
                  <a:noFill/>
                </a:ln>
                <a:effectLst/>
                <a:uLnTx/>
                <a:uFillTx/>
                <a:latin typeface="Calibri" panose="020F0502020204030204" pitchFamily="34" charset="0"/>
                <a:ea typeface="+mn-ea"/>
                <a:cs typeface="Calibri" panose="020F0502020204030204" pitchFamily="34" charset="0"/>
              </a:rPr>
              <a:t> </a:t>
            </a:r>
            <a:r>
              <a:rPr kumimoji="0" lang="en-US" sz="2000" b="0" i="0" u="none" strike="noStrike" kern="1200" cap="none" spc="0" normalizeH="0" baseline="0" noProof="0" dirty="0" err="1">
                <a:ln>
                  <a:noFill/>
                </a:ln>
                <a:effectLst/>
                <a:uLnTx/>
                <a:uFillTx/>
                <a:latin typeface="Calibri" panose="020F0502020204030204" pitchFamily="34" charset="0"/>
                <a:ea typeface="+mn-ea"/>
                <a:cs typeface="Calibri" panose="020F0502020204030204" pitchFamily="34" charset="0"/>
              </a:rPr>
              <a:t>bij</a:t>
            </a:r>
            <a:r>
              <a:rPr kumimoji="0" lang="en-US" sz="2000" b="0" i="0" u="none" strike="noStrike" kern="1200" cap="none" spc="0" normalizeH="0" baseline="0" noProof="0" dirty="0">
                <a:ln>
                  <a:noFill/>
                </a:ln>
                <a:effectLst/>
                <a:uLnTx/>
                <a:uFillTx/>
                <a:latin typeface="Calibri" panose="020F0502020204030204" pitchFamily="34" charset="0"/>
                <a:ea typeface="+mn-ea"/>
                <a:cs typeface="Calibri" panose="020F0502020204030204" pitchFamily="34" charset="0"/>
              </a:rPr>
              <a:t> ILT van Melding </a:t>
            </a:r>
            <a:r>
              <a:rPr kumimoji="0" lang="en-US" sz="2000" b="0" i="0" u="none" strike="noStrike" kern="1200" cap="none" spc="0" normalizeH="0" baseline="0" noProof="0" dirty="0" err="1">
                <a:ln>
                  <a:noFill/>
                </a:ln>
                <a:effectLst/>
                <a:uLnTx/>
                <a:uFillTx/>
                <a:latin typeface="Calibri" panose="020F0502020204030204" pitchFamily="34" charset="0"/>
                <a:ea typeface="+mn-ea"/>
                <a:cs typeface="Calibri" panose="020F0502020204030204" pitchFamily="34" charset="0"/>
              </a:rPr>
              <a:t>teboekstelling</a:t>
            </a:r>
            <a:r>
              <a:rPr kumimoji="0" lang="en-US" sz="2000" b="0" i="0" u="none" strike="noStrike" kern="1200" cap="none" spc="0" normalizeH="0" baseline="0" noProof="0" dirty="0">
                <a:ln>
                  <a:noFill/>
                </a:ln>
                <a:effectLst/>
                <a:uLnTx/>
                <a:uFillTx/>
                <a:latin typeface="Calibri" panose="020F0502020204030204" pitchFamily="34" charset="0"/>
                <a:ea typeface="+mn-ea"/>
                <a:cs typeface="Calibri" panose="020F0502020204030204" pitchFamily="34" charset="0"/>
              </a:rPr>
              <a:t> </a:t>
            </a:r>
            <a:r>
              <a:rPr kumimoji="0" lang="en-US" sz="2000" b="0" i="0" u="none" strike="noStrike" kern="1200" cap="none" spc="0" normalizeH="0" baseline="0" noProof="0" dirty="0" err="1">
                <a:ln>
                  <a:noFill/>
                </a:ln>
                <a:effectLst/>
                <a:uLnTx/>
                <a:uFillTx/>
                <a:latin typeface="Calibri" panose="020F0502020204030204" pitchFamily="34" charset="0"/>
                <a:ea typeface="+mn-ea"/>
                <a:cs typeface="Calibri" panose="020F0502020204030204" pitchFamily="34" charset="0"/>
              </a:rPr>
              <a:t>voltooid</a:t>
            </a:r>
            <a:r>
              <a:rPr kumimoji="0" lang="en-US" sz="2000" b="0" i="0" u="none" strike="noStrike" kern="1200" cap="none" spc="0" normalizeH="0" baseline="0" noProof="0" dirty="0">
                <a:ln>
                  <a:noFill/>
                </a:ln>
                <a:effectLst/>
                <a:uLnTx/>
                <a:uFillTx/>
                <a:latin typeface="Calibri" panose="020F0502020204030204" pitchFamily="34" charset="0"/>
                <a:ea typeface="+mn-ea"/>
                <a:cs typeface="Calibri" panose="020F0502020204030204" pitchFamily="34" charset="0"/>
              </a:rPr>
              <a:t>” </a:t>
            </a:r>
            <a:r>
              <a:rPr kumimoji="0" lang="en-US" sz="2000" b="0" i="0" u="none" strike="noStrike" kern="1200" cap="none" spc="0" normalizeH="0" baseline="0" noProof="0" dirty="0" err="1">
                <a:ln>
                  <a:noFill/>
                </a:ln>
                <a:effectLst/>
                <a:uLnTx/>
                <a:uFillTx/>
                <a:latin typeface="Calibri" panose="020F0502020204030204" pitchFamily="34" charset="0"/>
                <a:ea typeface="+mn-ea"/>
                <a:cs typeface="Calibri" panose="020F0502020204030204" pitchFamily="34" charset="0"/>
              </a:rPr>
              <a:t>vanuit</a:t>
            </a:r>
            <a:r>
              <a:rPr kumimoji="0" lang="en-US" sz="2000" b="0" i="0" u="none" strike="noStrike" kern="1200" cap="none" spc="0" normalizeH="0" baseline="0" noProof="0" dirty="0">
                <a:ln>
                  <a:noFill/>
                </a:ln>
                <a:effectLst/>
                <a:uLnTx/>
                <a:uFillTx/>
                <a:latin typeface="Calibri" panose="020F0502020204030204" pitchFamily="34" charset="0"/>
                <a:ea typeface="+mn-ea"/>
                <a:cs typeface="Calibri" panose="020F0502020204030204" pitchFamily="34" charset="0"/>
              </a:rPr>
              <a:t> het Kadaster</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zult</a:t>
            </a:r>
            <a:r>
              <a:rPr lang="en-US" sz="2000" dirty="0">
                <a:latin typeface="Calibri" panose="020F0502020204030204" pitchFamily="34" charset="0"/>
                <a:cs typeface="Calibri" panose="020F0502020204030204" pitchFamily="34" charset="0"/>
              </a:rPr>
              <a:t> u van ILT een </a:t>
            </a:r>
            <a:r>
              <a:rPr lang="en-US" sz="2000" dirty="0" err="1">
                <a:latin typeface="Calibri" panose="020F0502020204030204" pitchFamily="34" charset="0"/>
                <a:cs typeface="Calibri" panose="020F0502020204030204" pitchFamily="34" charset="0"/>
              </a:rPr>
              <a:t>bericht</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ontvangen</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dat</a:t>
            </a:r>
            <a:r>
              <a:rPr lang="en-US" sz="2000" dirty="0">
                <a:latin typeface="Calibri" panose="020F0502020204030204" pitchFamily="34" charset="0"/>
                <a:cs typeface="Calibri" panose="020F0502020204030204" pitchFamily="34" charset="0"/>
              </a:rPr>
              <a:t> u </a:t>
            </a:r>
            <a:r>
              <a:rPr lang="en-US" sz="2000" dirty="0" err="1">
                <a:latin typeface="Calibri" panose="020F0502020204030204" pitchFamily="34" charset="0"/>
                <a:cs typeface="Calibri" panose="020F0502020204030204" pitchFamily="34" charset="0"/>
              </a:rPr>
              <a:t>uw</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vlagregistratie</a:t>
            </a:r>
            <a:r>
              <a:rPr lang="en-US" sz="2000" dirty="0">
                <a:latin typeface="Calibri" panose="020F0502020204030204" pitchFamily="34" charset="0"/>
                <a:cs typeface="Calibri" panose="020F0502020204030204" pitchFamily="34" charset="0"/>
              </a:rPr>
              <a:t> en </a:t>
            </a:r>
            <a:r>
              <a:rPr lang="en-US" sz="2000" dirty="0" err="1">
                <a:latin typeface="Calibri" panose="020F0502020204030204" pitchFamily="34" charset="0"/>
                <a:cs typeface="Calibri" panose="020F0502020204030204" pitchFamily="34" charset="0"/>
              </a:rPr>
              <a:t>aanvraag</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zeebrief</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kunt</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voltooien</a:t>
            </a:r>
            <a:r>
              <a:rPr lang="en-US" sz="2000" dirty="0">
                <a:latin typeface="Calibri" panose="020F0502020204030204" pitchFamily="34" charset="0"/>
                <a:cs typeface="Calibri" panose="020F0502020204030204" pitchFamily="34" charset="0"/>
              </a:rPr>
              <a:t>.</a:t>
            </a:r>
          </a:p>
          <a:p>
            <a:pPr marR="0" lvl="0" algn="l" defTabSz="914400" rtl="0" eaLnBrk="1" fontAlgn="auto" latinLnBrk="0" hangingPunct="1">
              <a:lnSpc>
                <a:spcPct val="100000"/>
              </a:lnSpc>
              <a:spcBef>
                <a:spcPts val="0"/>
              </a:spcBef>
              <a:spcAft>
                <a:spcPts val="0"/>
              </a:spcAft>
              <a:buClrTx/>
              <a:buSzTx/>
              <a:tabLst/>
              <a:defRPr/>
            </a:pPr>
            <a:r>
              <a:rPr lang="en-US" sz="2000" dirty="0">
                <a:latin typeface="Calibri" panose="020F0502020204030204" pitchFamily="34" charset="0"/>
                <a:cs typeface="Calibri" panose="020F0502020204030204" pitchFamily="34" charset="0"/>
              </a:rPr>
              <a:t>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dirty="0" err="1">
                <a:latin typeface="Calibri" panose="020F0502020204030204" pitchFamily="34" charset="0"/>
                <a:cs typeface="Calibri" panose="020F0502020204030204" pitchFamily="34" charset="0"/>
              </a:rPr>
              <a:t>Hiervoor</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gebruikt</a:t>
            </a:r>
            <a:r>
              <a:rPr lang="en-US" sz="2000" dirty="0">
                <a:latin typeface="Calibri" panose="020F0502020204030204" pitchFamily="34" charset="0"/>
                <a:cs typeface="Calibri" panose="020F0502020204030204" pitchFamily="34" charset="0"/>
              </a:rPr>
              <a:t> u </a:t>
            </a:r>
            <a:r>
              <a:rPr lang="en-US" sz="2000" dirty="0" err="1">
                <a:latin typeface="Calibri" panose="020F0502020204030204" pitchFamily="34" charset="0"/>
                <a:cs typeface="Calibri" panose="020F0502020204030204" pitchFamily="34" charset="0"/>
              </a:rPr>
              <a:t>hetzelfde</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formulier</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als</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dat</a:t>
            </a:r>
            <a:r>
              <a:rPr lang="en-US" sz="2000" dirty="0">
                <a:latin typeface="Calibri" panose="020F0502020204030204" pitchFamily="34" charset="0"/>
                <a:cs typeface="Calibri" panose="020F0502020204030204" pitchFamily="34" charset="0"/>
              </a:rPr>
              <a:t> u </a:t>
            </a:r>
            <a:r>
              <a:rPr lang="en-US" sz="2000" dirty="0" err="1">
                <a:latin typeface="Calibri" panose="020F0502020204030204" pitchFamily="34" charset="0"/>
                <a:cs typeface="Calibri" panose="020F0502020204030204" pitchFamily="34" charset="0"/>
              </a:rPr>
              <a:t>eerder</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gebruikt</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heeft</a:t>
            </a:r>
            <a:r>
              <a:rPr lang="en-US" sz="2000" dirty="0">
                <a:latin typeface="Calibri" panose="020F0502020204030204" pitchFamily="34" charset="0"/>
                <a:cs typeface="Calibri" panose="020F0502020204030204" pitchFamily="34" charset="0"/>
              </a:rPr>
              <a:t> voor </a:t>
            </a:r>
            <a:r>
              <a:rPr lang="en-US" sz="2000" dirty="0" err="1">
                <a:latin typeface="Calibri" panose="020F0502020204030204" pitchFamily="34" charset="0"/>
                <a:cs typeface="Calibri" panose="020F0502020204030204" pitchFamily="34" charset="0"/>
              </a:rPr>
              <a:t>aanmelding</a:t>
            </a:r>
            <a:r>
              <a:rPr lang="en-US" sz="2000" dirty="0">
                <a:latin typeface="Calibri" panose="020F0502020204030204" pitchFamily="34" charset="0"/>
                <a:cs typeface="Calibri" panose="020F0502020204030204" pitchFamily="34" charset="0"/>
              </a:rPr>
              <a:t> van </a:t>
            </a:r>
            <a:r>
              <a:rPr lang="en-US" sz="2000" dirty="0" err="1">
                <a:latin typeface="Calibri" panose="020F0502020204030204" pitchFamily="34" charset="0"/>
                <a:cs typeface="Calibri" panose="020F0502020204030204" pitchFamily="34" charset="0"/>
              </a:rPr>
              <a:t>uw</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schip</a:t>
            </a:r>
            <a:r>
              <a:rPr lang="en-US" sz="2000" dirty="0">
                <a:latin typeface="Calibri" panose="020F0502020204030204" pitchFamily="34" charset="0"/>
                <a:cs typeface="Calibri" panose="020F0502020204030204" pitchFamily="34" charset="0"/>
              </a:rPr>
              <a:t>.</a:t>
            </a:r>
          </a:p>
          <a:p>
            <a:pPr marR="0" lvl="0" algn="l" defTabSz="914400" rtl="0" eaLnBrk="1" fontAlgn="auto" latinLnBrk="0" hangingPunct="1">
              <a:lnSpc>
                <a:spcPct val="100000"/>
              </a:lnSpc>
              <a:spcBef>
                <a:spcPts val="0"/>
              </a:spcBef>
              <a:spcAft>
                <a:spcPts val="0"/>
              </a:spcAft>
              <a:buClrTx/>
              <a:buSzTx/>
              <a:tabLst/>
              <a:defRPr/>
            </a:pPr>
            <a:r>
              <a:rPr lang="en-US" sz="2000" dirty="0">
                <a:solidFill>
                  <a:srgbClr val="000000"/>
                </a:solidFill>
                <a:latin typeface="Calibri" panose="020F0502020204030204" pitchFamily="34" charset="0"/>
                <a:cs typeface="Calibri" panose="020F0502020204030204" pitchFamily="34" charset="0"/>
              </a:rPr>
              <a:t>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dirty="0">
                <a:solidFill>
                  <a:srgbClr val="000000"/>
                </a:solidFill>
                <a:latin typeface="Calibri" panose="020F0502020204030204" pitchFamily="34" charset="0"/>
                <a:cs typeface="Calibri" panose="020F0502020204030204" pitchFamily="34" charset="0"/>
              </a:rPr>
              <a:t>Bij een complete (en </a:t>
            </a:r>
            <a:r>
              <a:rPr lang="en-US" sz="2000" dirty="0" err="1">
                <a:solidFill>
                  <a:srgbClr val="000000"/>
                </a:solidFill>
                <a:latin typeface="Calibri" panose="020F0502020204030204" pitchFamily="34" charset="0"/>
                <a:cs typeface="Calibri" panose="020F0502020204030204" pitchFamily="34" charset="0"/>
              </a:rPr>
              <a:t>correcte</a:t>
            </a:r>
            <a:r>
              <a:rPr lang="en-US" sz="2000" dirty="0">
                <a:solidFill>
                  <a:srgbClr val="000000"/>
                </a:solidFill>
                <a:latin typeface="Calibri" panose="020F0502020204030204" pitchFamily="34" charset="0"/>
                <a:cs typeface="Calibri" panose="020F0502020204030204" pitchFamily="34" charset="0"/>
              </a:rPr>
              <a:t>) </a:t>
            </a:r>
            <a:r>
              <a:rPr lang="en-US" sz="2000" dirty="0" err="1">
                <a:solidFill>
                  <a:srgbClr val="000000"/>
                </a:solidFill>
                <a:latin typeface="Calibri" panose="020F0502020204030204" pitchFamily="34" charset="0"/>
                <a:cs typeface="Calibri" panose="020F0502020204030204" pitchFamily="34" charset="0"/>
              </a:rPr>
              <a:t>aanvraag</a:t>
            </a:r>
            <a:r>
              <a:rPr lang="en-US" sz="2000" dirty="0">
                <a:solidFill>
                  <a:srgbClr val="000000"/>
                </a:solidFill>
                <a:latin typeface="Calibri" panose="020F0502020204030204" pitchFamily="34" charset="0"/>
                <a:cs typeface="Calibri" panose="020F0502020204030204" pitchFamily="34" charset="0"/>
              </a:rPr>
              <a:t> </a:t>
            </a:r>
            <a:r>
              <a:rPr lang="en-US" sz="2000" dirty="0" err="1">
                <a:solidFill>
                  <a:srgbClr val="000000"/>
                </a:solidFill>
                <a:latin typeface="Calibri" panose="020F0502020204030204" pitchFamily="34" charset="0"/>
                <a:cs typeface="Calibri" panose="020F0502020204030204" pitchFamily="34" charset="0"/>
              </a:rPr>
              <a:t>streven</a:t>
            </a:r>
            <a:r>
              <a:rPr lang="en-US" sz="2000" dirty="0">
                <a:solidFill>
                  <a:srgbClr val="000000"/>
                </a:solidFill>
                <a:latin typeface="Calibri" panose="020F0502020204030204" pitchFamily="34" charset="0"/>
                <a:cs typeface="Calibri" panose="020F0502020204030204" pitchFamily="34" charset="0"/>
              </a:rPr>
              <a:t> </a:t>
            </a:r>
            <a:r>
              <a:rPr lang="en-US" sz="2000" dirty="0" err="1">
                <a:solidFill>
                  <a:srgbClr val="000000"/>
                </a:solidFill>
                <a:latin typeface="Calibri" panose="020F0502020204030204" pitchFamily="34" charset="0"/>
                <a:cs typeface="Calibri" panose="020F0502020204030204" pitchFamily="34" charset="0"/>
              </a:rPr>
              <a:t>wij</a:t>
            </a:r>
            <a:r>
              <a:rPr lang="en-US" sz="2000" dirty="0">
                <a:solidFill>
                  <a:srgbClr val="000000"/>
                </a:solidFill>
                <a:latin typeface="Calibri" panose="020F0502020204030204" pitchFamily="34" charset="0"/>
                <a:cs typeface="Calibri" panose="020F0502020204030204" pitchFamily="34" charset="0"/>
              </a:rPr>
              <a:t> </a:t>
            </a:r>
            <a:r>
              <a:rPr lang="en-US" sz="2000" dirty="0" err="1">
                <a:solidFill>
                  <a:srgbClr val="000000"/>
                </a:solidFill>
                <a:latin typeface="Calibri" panose="020F0502020204030204" pitchFamily="34" charset="0"/>
                <a:cs typeface="Calibri" panose="020F0502020204030204" pitchFamily="34" charset="0"/>
              </a:rPr>
              <a:t>na</a:t>
            </a:r>
            <a:r>
              <a:rPr lang="en-US" sz="2000" dirty="0">
                <a:solidFill>
                  <a:srgbClr val="000000"/>
                </a:solidFill>
                <a:latin typeface="Calibri" panose="020F0502020204030204" pitchFamily="34" charset="0"/>
                <a:cs typeface="Calibri" panose="020F0502020204030204" pitchFamily="34" charset="0"/>
              </a:rPr>
              <a:t> een </a:t>
            </a:r>
            <a:r>
              <a:rPr lang="en-US" sz="2000" dirty="0" err="1">
                <a:solidFill>
                  <a:srgbClr val="000000"/>
                </a:solidFill>
                <a:latin typeface="Calibri" panose="020F0502020204030204" pitchFamily="34" charset="0"/>
                <a:cs typeface="Calibri" panose="020F0502020204030204" pitchFamily="34" charset="0"/>
              </a:rPr>
              <a:t>afhandelingstijd</a:t>
            </a:r>
            <a:r>
              <a:rPr lang="en-US" sz="2000" dirty="0">
                <a:solidFill>
                  <a:srgbClr val="000000"/>
                </a:solidFill>
                <a:latin typeface="Calibri" panose="020F0502020204030204" pitchFamily="34" charset="0"/>
                <a:cs typeface="Calibri" panose="020F0502020204030204" pitchFamily="34" charset="0"/>
              </a:rPr>
              <a:t> van 3 </a:t>
            </a:r>
            <a:r>
              <a:rPr lang="en-US" sz="2000" dirty="0" err="1">
                <a:solidFill>
                  <a:srgbClr val="000000"/>
                </a:solidFill>
                <a:latin typeface="Calibri" panose="020F0502020204030204" pitchFamily="34" charset="0"/>
                <a:cs typeface="Calibri" panose="020F0502020204030204" pitchFamily="34" charset="0"/>
              </a:rPr>
              <a:t>werkdagen</a:t>
            </a:r>
            <a:endParaRPr lang="en-US" sz="2000" dirty="0">
              <a:solidFill>
                <a:srgbClr val="000000"/>
              </a:solidFill>
              <a:latin typeface="Calibri" panose="020F0502020204030204" pitchFamily="34" charset="0"/>
              <a:cs typeface="Calibri" panose="020F050202020403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2000" dirty="0">
              <a:solidFill>
                <a:srgbClr val="000000"/>
              </a:solidFill>
              <a:latin typeface="Calibri" panose="020F0502020204030204" pitchFamily="34" charset="0"/>
              <a:cs typeface="Calibri" panose="020F050202020403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dirty="0">
                <a:solidFill>
                  <a:srgbClr val="000000"/>
                </a:solidFill>
                <a:latin typeface="Calibri" panose="020F0502020204030204" pitchFamily="34" charset="0"/>
                <a:cs typeface="Calibri" panose="020F0502020204030204" pitchFamily="34" charset="0"/>
              </a:rPr>
              <a:t>Na </a:t>
            </a:r>
            <a:r>
              <a:rPr lang="en-US" sz="2000" dirty="0" err="1">
                <a:solidFill>
                  <a:srgbClr val="000000"/>
                </a:solidFill>
                <a:latin typeface="Calibri" panose="020F0502020204030204" pitchFamily="34" charset="0"/>
                <a:cs typeface="Calibri" panose="020F0502020204030204" pitchFamily="34" charset="0"/>
              </a:rPr>
              <a:t>inschrijving</a:t>
            </a:r>
            <a:r>
              <a:rPr lang="en-US" sz="2000" dirty="0">
                <a:solidFill>
                  <a:srgbClr val="000000"/>
                </a:solidFill>
                <a:latin typeface="Calibri" panose="020F0502020204030204" pitchFamily="34" charset="0"/>
                <a:cs typeface="Calibri" panose="020F0502020204030204" pitchFamily="34" charset="0"/>
              </a:rPr>
              <a:t> in het </a:t>
            </a:r>
            <a:r>
              <a:rPr lang="en-US" sz="2000" dirty="0" err="1">
                <a:solidFill>
                  <a:srgbClr val="000000"/>
                </a:solidFill>
                <a:latin typeface="Calibri" panose="020F0502020204030204" pitchFamily="34" charset="0"/>
                <a:cs typeface="Calibri" panose="020F0502020204030204" pitchFamily="34" charset="0"/>
              </a:rPr>
              <a:t>vlagregister</a:t>
            </a:r>
            <a:r>
              <a:rPr lang="en-US" sz="2000" dirty="0">
                <a:solidFill>
                  <a:srgbClr val="000000"/>
                </a:solidFill>
                <a:latin typeface="Calibri" panose="020F0502020204030204" pitchFamily="34" charset="0"/>
                <a:cs typeface="Calibri" panose="020F0502020204030204" pitchFamily="34" charset="0"/>
              </a:rPr>
              <a:t> </a:t>
            </a:r>
            <a:r>
              <a:rPr lang="en-US" sz="2000" dirty="0" err="1">
                <a:solidFill>
                  <a:srgbClr val="000000"/>
                </a:solidFill>
                <a:latin typeface="Calibri" panose="020F0502020204030204" pitchFamily="34" charset="0"/>
                <a:cs typeface="Calibri" panose="020F0502020204030204" pitchFamily="34" charset="0"/>
              </a:rPr>
              <a:t>ontvangt</a:t>
            </a:r>
            <a:r>
              <a:rPr lang="en-US" sz="2000" dirty="0">
                <a:solidFill>
                  <a:srgbClr val="000000"/>
                </a:solidFill>
                <a:latin typeface="Calibri" panose="020F0502020204030204" pitchFamily="34" charset="0"/>
                <a:cs typeface="Calibri" panose="020F0502020204030204" pitchFamily="34" charset="0"/>
              </a:rPr>
              <a:t> u van ILT de </a:t>
            </a:r>
            <a:r>
              <a:rPr lang="en-US" sz="2000" dirty="0" err="1">
                <a:solidFill>
                  <a:srgbClr val="000000"/>
                </a:solidFill>
                <a:latin typeface="Calibri" panose="020F0502020204030204" pitchFamily="34" charset="0"/>
                <a:cs typeface="Calibri" panose="020F0502020204030204" pitchFamily="34" charset="0"/>
              </a:rPr>
              <a:t>Zeebrief</a:t>
            </a:r>
            <a:endParaRPr lang="en-US" sz="2000" dirty="0">
              <a:solidFill>
                <a:srgbClr val="000000"/>
              </a:solidFill>
              <a:latin typeface="Calibri" panose="020F0502020204030204" pitchFamily="34" charset="0"/>
              <a:cs typeface="Calibri" panose="020F0502020204030204" pitchFamily="34" charset="0"/>
            </a:endParaRPr>
          </a:p>
          <a:p>
            <a:pPr marL="452438" lvl="1" indent="-180975">
              <a:buFont typeface="Arial" panose="020B0604020202020204" pitchFamily="34" charset="0"/>
              <a:buChar char="•"/>
              <a:defRPr/>
            </a:pPr>
            <a:r>
              <a:rPr lang="en-US" sz="1600" dirty="0">
                <a:solidFill>
                  <a:srgbClr val="000000"/>
                </a:solidFill>
                <a:latin typeface="Calibri" panose="020F0502020204030204" pitchFamily="34" charset="0"/>
                <a:cs typeface="Calibri" panose="020F0502020204030204" pitchFamily="34" charset="0"/>
              </a:rPr>
              <a:t>In </a:t>
            </a:r>
            <a:r>
              <a:rPr lang="en-US" sz="1600" dirty="0" err="1">
                <a:solidFill>
                  <a:srgbClr val="000000"/>
                </a:solidFill>
                <a:latin typeface="Calibri" panose="020F0502020204030204" pitchFamily="34" charset="0"/>
                <a:cs typeface="Calibri" panose="020F0502020204030204" pitchFamily="34" charset="0"/>
              </a:rPr>
              <a:t>geval</a:t>
            </a:r>
            <a:r>
              <a:rPr lang="en-US" sz="1600" dirty="0">
                <a:solidFill>
                  <a:srgbClr val="000000"/>
                </a:solidFill>
                <a:latin typeface="Calibri" panose="020F0502020204030204" pitchFamily="34" charset="0"/>
                <a:cs typeface="Calibri" panose="020F0502020204030204" pitchFamily="34" charset="0"/>
              </a:rPr>
              <a:t> van </a:t>
            </a:r>
            <a:r>
              <a:rPr lang="en-US" sz="1600" dirty="0" err="1">
                <a:solidFill>
                  <a:srgbClr val="000000"/>
                </a:solidFill>
                <a:latin typeface="Calibri" panose="020F0502020204030204" pitchFamily="34" charset="0"/>
                <a:cs typeface="Calibri" panose="020F0502020204030204" pitchFamily="34" charset="0"/>
              </a:rPr>
              <a:t>zeegaand</a:t>
            </a:r>
            <a:r>
              <a:rPr lang="en-US" sz="1600" dirty="0">
                <a:solidFill>
                  <a:srgbClr val="000000"/>
                </a:solidFill>
                <a:latin typeface="Calibri" panose="020F0502020204030204" pitchFamily="34" charset="0"/>
                <a:cs typeface="Calibri" panose="020F0502020204030204" pitchFamily="34" charset="0"/>
              </a:rPr>
              <a:t> </a:t>
            </a:r>
            <a:r>
              <a:rPr lang="en-US" sz="1600" dirty="0" err="1">
                <a:solidFill>
                  <a:srgbClr val="000000"/>
                </a:solidFill>
                <a:latin typeface="Calibri" panose="020F0502020204030204" pitchFamily="34" charset="0"/>
                <a:cs typeface="Calibri" panose="020F0502020204030204" pitchFamily="34" charset="0"/>
              </a:rPr>
              <a:t>pleziervaartuig</a:t>
            </a:r>
            <a:r>
              <a:rPr lang="en-US" sz="1600" dirty="0">
                <a:solidFill>
                  <a:srgbClr val="000000"/>
                </a:solidFill>
                <a:latin typeface="Calibri" panose="020F0502020204030204" pitchFamily="34" charset="0"/>
                <a:cs typeface="Calibri" panose="020F0502020204030204" pitchFamily="34" charset="0"/>
              </a:rPr>
              <a:t> met </a:t>
            </a:r>
            <a:r>
              <a:rPr lang="en-US" sz="1600" dirty="0" err="1">
                <a:solidFill>
                  <a:srgbClr val="000000"/>
                </a:solidFill>
                <a:latin typeface="Calibri" panose="020F0502020204030204" pitchFamily="34" charset="0"/>
                <a:cs typeface="Calibri" panose="020F0502020204030204" pitchFamily="34" charset="0"/>
              </a:rPr>
              <a:t>romplengte</a:t>
            </a:r>
            <a:r>
              <a:rPr lang="en-US" sz="1600" dirty="0">
                <a:solidFill>
                  <a:srgbClr val="000000"/>
                </a:solidFill>
                <a:latin typeface="Calibri" panose="020F0502020204030204" pitchFamily="34" charset="0"/>
                <a:cs typeface="Calibri" panose="020F0502020204030204" pitchFamily="34" charset="0"/>
              </a:rPr>
              <a:t> &lt; 24m ook een </a:t>
            </a:r>
            <a:r>
              <a:rPr lang="en-US" sz="1600" dirty="0" err="1">
                <a:solidFill>
                  <a:srgbClr val="000000"/>
                </a:solidFill>
                <a:latin typeface="Calibri" panose="020F0502020204030204" pitchFamily="34" charset="0"/>
                <a:cs typeface="Calibri" panose="020F0502020204030204" pitchFamily="34" charset="0"/>
              </a:rPr>
              <a:t>Bijzondere</a:t>
            </a:r>
            <a:r>
              <a:rPr lang="en-US" sz="1600" dirty="0">
                <a:solidFill>
                  <a:srgbClr val="000000"/>
                </a:solidFill>
                <a:latin typeface="Calibri" panose="020F0502020204030204" pitchFamily="34" charset="0"/>
                <a:cs typeface="Calibri" panose="020F0502020204030204" pitchFamily="34" charset="0"/>
              </a:rPr>
              <a:t> </a:t>
            </a:r>
            <a:r>
              <a:rPr lang="en-US" sz="1600" dirty="0" err="1">
                <a:solidFill>
                  <a:srgbClr val="000000"/>
                </a:solidFill>
                <a:latin typeface="Calibri" panose="020F0502020204030204" pitchFamily="34" charset="0"/>
                <a:cs typeface="Calibri" panose="020F0502020204030204" pitchFamily="34" charset="0"/>
              </a:rPr>
              <a:t>meetbrief</a:t>
            </a:r>
            <a:endParaRPr lang="en-US" sz="1600" dirty="0">
              <a:solidFill>
                <a:srgbClr val="000000"/>
              </a:solidFill>
              <a:latin typeface="Calibri" panose="020F0502020204030204" pitchFamily="34" charset="0"/>
              <a:cs typeface="Calibri" panose="020F0502020204030204" pitchFamily="34" charset="0"/>
            </a:endParaRPr>
          </a:p>
        </p:txBody>
      </p:sp>
      <p:grpSp>
        <p:nvGrpSpPr>
          <p:cNvPr id="3" name="Groep 2">
            <a:extLst>
              <a:ext uri="{FF2B5EF4-FFF2-40B4-BE49-F238E27FC236}">
                <a16:creationId xmlns:a16="http://schemas.microsoft.com/office/drawing/2014/main" id="{61893B8B-7DA3-F99D-BDB2-4225A38B47A2}"/>
              </a:ext>
            </a:extLst>
          </p:cNvPr>
          <p:cNvGrpSpPr/>
          <p:nvPr/>
        </p:nvGrpSpPr>
        <p:grpSpPr>
          <a:xfrm>
            <a:off x="9423883" y="365125"/>
            <a:ext cx="2508483" cy="559856"/>
            <a:chOff x="3822628" y="4749718"/>
            <a:chExt cx="2508483" cy="559856"/>
          </a:xfrm>
        </p:grpSpPr>
        <p:sp>
          <p:nvSpPr>
            <p:cNvPr id="5" name="Tekstvak 4">
              <a:extLst>
                <a:ext uri="{FF2B5EF4-FFF2-40B4-BE49-F238E27FC236}">
                  <a16:creationId xmlns:a16="http://schemas.microsoft.com/office/drawing/2014/main" id="{44268F61-E186-790E-AA12-13CABE337C0B}"/>
                </a:ext>
              </a:extLst>
            </p:cNvPr>
            <p:cNvSpPr txBox="1"/>
            <p:nvPr/>
          </p:nvSpPr>
          <p:spPr>
            <a:xfrm>
              <a:off x="3822628" y="4749718"/>
              <a:ext cx="2508483" cy="553998"/>
            </a:xfrm>
            <a:prstGeom prst="rect">
              <a:avLst/>
            </a:prstGeom>
            <a:noFill/>
            <a:ln w="12700">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err="1">
                  <a:ln>
                    <a:noFill/>
                  </a:ln>
                  <a:solidFill>
                    <a:prstClr val="black"/>
                  </a:solidFill>
                  <a:effectLst/>
                  <a:uLnTx/>
                  <a:uFillTx/>
                  <a:latin typeface="Calibri" panose="020F0502020204030204"/>
                  <a:ea typeface="+mn-ea"/>
                  <a:cs typeface="+mn-cs"/>
                </a:rPr>
                <a:t>Processtap</a:t>
              </a:r>
              <a:r>
                <a:rPr kumimoji="0" lang="en-US" sz="1400" b="0" i="0" u="none" strike="noStrike" kern="1200" cap="none" spc="0" normalizeH="0" baseline="0" noProof="0">
                  <a:ln>
                    <a:noFill/>
                  </a:ln>
                  <a:solidFill>
                    <a:prstClr val="black"/>
                  </a:solidFill>
                  <a:effectLst/>
                  <a:uLnTx/>
                  <a:uFillTx/>
                  <a:latin typeface="Calibri" panose="020F0502020204030204"/>
                  <a:ea typeface="+mn-ea"/>
                  <a:cs typeface="+mn-cs"/>
                </a:rPr>
                <a:t> </a:t>
              </a:r>
              <a:r>
                <a:rPr lang="en-US" sz="1400">
                  <a:solidFill>
                    <a:prstClr val="black"/>
                  </a:solidFill>
                  <a:latin typeface="Calibri" panose="020F0502020204030204"/>
                </a:rPr>
                <a:t>4</a:t>
              </a: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err="1">
                  <a:ln>
                    <a:noFill/>
                  </a:ln>
                  <a:solidFill>
                    <a:prstClr val="black"/>
                  </a:solidFill>
                  <a:effectLst/>
                  <a:uLnTx/>
                  <a:uFillTx/>
                  <a:latin typeface="Calibri" panose="020F0502020204030204"/>
                  <a:ea typeface="+mn-ea"/>
                  <a:cs typeface="+mn-cs"/>
                </a:rPr>
                <a:t>Registratie</a:t>
              </a:r>
              <a:r>
                <a:rPr kumimoji="0" lang="en-US" sz="800" b="0" i="0" u="none" strike="noStrike" kern="1200" cap="none" spc="0" normalizeH="0" noProof="0">
                  <a:ln>
                    <a:noFill/>
                  </a:ln>
                  <a:solidFill>
                    <a:prstClr val="black"/>
                  </a:solidFill>
                  <a:effectLst/>
                  <a:uLnTx/>
                  <a:uFillTx/>
                  <a:latin typeface="Calibri" panose="020F0502020204030204"/>
                  <a:ea typeface="+mn-ea"/>
                  <a:cs typeface="+mn-cs"/>
                </a:rPr>
                <a:t> </a:t>
              </a:r>
              <a:r>
                <a:rPr kumimoji="0" lang="en-US" sz="800" b="0" i="0" u="none" strike="noStrike" kern="1200" cap="none" spc="0" normalizeH="0" noProof="0" err="1">
                  <a:ln>
                    <a:noFill/>
                  </a:ln>
                  <a:solidFill>
                    <a:prstClr val="black"/>
                  </a:solidFill>
                  <a:effectLst/>
                  <a:uLnTx/>
                  <a:uFillTx/>
                  <a:latin typeface="Calibri" panose="020F0502020204030204"/>
                  <a:ea typeface="+mn-ea"/>
                  <a:cs typeface="+mn-cs"/>
                </a:rPr>
                <a:t>vlagregister</a:t>
              </a:r>
              <a:r>
                <a:rPr kumimoji="0" lang="en-US" sz="800" b="0" i="0" u="none" strike="noStrike" kern="1200" cap="none" spc="0" normalizeH="0" noProof="0">
                  <a:ln>
                    <a:noFill/>
                  </a:ln>
                  <a:solidFill>
                    <a:prstClr val="black"/>
                  </a:solidFill>
                  <a:effectLst/>
                  <a:uLnTx/>
                  <a:uFillTx/>
                  <a:latin typeface="Calibri" panose="020F0502020204030204"/>
                  <a:ea typeface="+mn-ea"/>
                  <a:cs typeface="+mn-cs"/>
                </a:rPr>
                <a:t> &amp;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noProof="0" err="1">
                  <a:ln>
                    <a:noFill/>
                  </a:ln>
                  <a:solidFill>
                    <a:prstClr val="black"/>
                  </a:solidFill>
                  <a:effectLst/>
                  <a:uLnTx/>
                  <a:uFillTx/>
                  <a:latin typeface="Calibri" panose="020F0502020204030204"/>
                  <a:ea typeface="+mn-ea"/>
                  <a:cs typeface="+mn-cs"/>
                </a:rPr>
                <a:t>Definiteve</a:t>
              </a:r>
              <a:r>
                <a:rPr kumimoji="0" lang="en-US" sz="800" b="0" i="0" u="none" strike="noStrike" kern="1200" cap="none" spc="0" normalizeH="0" noProof="0">
                  <a:ln>
                    <a:noFill/>
                  </a:ln>
                  <a:solidFill>
                    <a:prstClr val="black"/>
                  </a:solidFill>
                  <a:effectLst/>
                  <a:uLnTx/>
                  <a:uFillTx/>
                  <a:latin typeface="Calibri" panose="020F0502020204030204"/>
                  <a:ea typeface="+mn-ea"/>
                  <a:cs typeface="+mn-cs"/>
                </a:rPr>
                <a:t> </a:t>
              </a:r>
              <a:r>
                <a:rPr kumimoji="0" lang="en-US" sz="800" b="0" i="0" u="none" strike="noStrike" kern="1200" cap="none" spc="0" normalizeH="0" noProof="0" err="1">
                  <a:ln>
                    <a:noFill/>
                  </a:ln>
                  <a:solidFill>
                    <a:prstClr val="black"/>
                  </a:solidFill>
                  <a:effectLst/>
                  <a:uLnTx/>
                  <a:uFillTx/>
                  <a:latin typeface="Calibri" panose="020F0502020204030204"/>
                  <a:ea typeface="+mn-ea"/>
                  <a:cs typeface="+mn-cs"/>
                </a:rPr>
                <a:t>zeebrief</a:t>
              </a:r>
              <a:endParaRPr kumimoji="0" lang="nl-NL"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6" name="Afbeelding 5">
              <a:extLst>
                <a:ext uri="{FF2B5EF4-FFF2-40B4-BE49-F238E27FC236}">
                  <a16:creationId xmlns:a16="http://schemas.microsoft.com/office/drawing/2014/main" id="{0A36C355-C447-8597-113B-2B0FA393458C}"/>
                </a:ext>
              </a:extLst>
            </p:cNvPr>
            <p:cNvPicPr>
              <a:picLocks noChangeAspect="1"/>
            </p:cNvPicPr>
            <p:nvPr/>
          </p:nvPicPr>
          <p:blipFill>
            <a:blip r:embed="rId3"/>
            <a:stretch>
              <a:fillRect/>
            </a:stretch>
          </p:blipFill>
          <p:spPr>
            <a:xfrm>
              <a:off x="5029200" y="4801589"/>
              <a:ext cx="1276058" cy="507985"/>
            </a:xfrm>
            <a:prstGeom prst="rect">
              <a:avLst/>
            </a:prstGeom>
          </p:spPr>
        </p:pic>
      </p:grpSp>
      <p:sp>
        <p:nvSpPr>
          <p:cNvPr id="7" name="Tijdelijke aanduiding voor dianummer 3">
            <a:extLst>
              <a:ext uri="{FF2B5EF4-FFF2-40B4-BE49-F238E27FC236}">
                <a16:creationId xmlns:a16="http://schemas.microsoft.com/office/drawing/2014/main" id="{7F6ED82E-D113-9586-9C7E-52A358F11633}"/>
              </a:ext>
            </a:extLst>
          </p:cNvPr>
          <p:cNvSpPr>
            <a:spLocks noGrp="1"/>
          </p:cNvSpPr>
          <p:nvPr>
            <p:ph type="sldNum" sz="quarter" idx="12"/>
          </p:nvPr>
        </p:nvSpPr>
        <p:spPr>
          <a:xfrm>
            <a:off x="6553199" y="6221413"/>
            <a:ext cx="5005389" cy="322075"/>
          </a:xfrm>
        </p:spPr>
        <p:txBody>
          <a:bodyPr/>
          <a:lstStyle/>
          <a:p>
            <a:fld id="{10A0A6AF-03C5-477E-939A-E28F7E7F05EA}" type="slidenum">
              <a:rPr lang="nl-NL" smtClean="0"/>
              <a:pPr/>
              <a:t>30</a:t>
            </a:fld>
            <a:endParaRPr lang="nl-NL"/>
          </a:p>
        </p:txBody>
      </p:sp>
    </p:spTree>
    <p:extLst>
      <p:ext uri="{BB962C8B-B14F-4D97-AF65-F5344CB8AC3E}">
        <p14:creationId xmlns:p14="http://schemas.microsoft.com/office/powerpoint/2010/main" val="111778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anim calcmode="lin" valueType="num">
                                      <p:cBhvr additive="base">
                                        <p:cTn id="11"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9">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anim calcmode="lin" valueType="num">
                                      <p:cBhvr additive="base">
                                        <p:cTn id="15"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9">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9">
                                            <p:txEl>
                                              <p:pRg st="3" end="3"/>
                                            </p:txEl>
                                          </p:spTgt>
                                        </p:tgtEl>
                                        <p:attrNameLst>
                                          <p:attrName>style.visibility</p:attrName>
                                        </p:attrNameLst>
                                      </p:cBhvr>
                                      <p:to>
                                        <p:strVal val="visible"/>
                                      </p:to>
                                    </p:set>
                                    <p:anim calcmode="lin" valueType="num">
                                      <p:cBhvr additive="base">
                                        <p:cTn id="19"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9">
                                            <p:txEl>
                                              <p:pRg st="4" end="4"/>
                                            </p:txEl>
                                          </p:spTgt>
                                        </p:tgtEl>
                                        <p:attrNameLst>
                                          <p:attrName>style.visibility</p:attrName>
                                        </p:attrNameLst>
                                      </p:cBhvr>
                                      <p:to>
                                        <p:strVal val="visible"/>
                                      </p:to>
                                    </p:set>
                                    <p:anim calcmode="lin" valueType="num">
                                      <p:cBhvr additive="base">
                                        <p:cTn id="23"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9">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9">
                                            <p:txEl>
                                              <p:pRg st="6" end="6"/>
                                            </p:txEl>
                                          </p:spTgt>
                                        </p:tgtEl>
                                        <p:attrNameLst>
                                          <p:attrName>style.visibility</p:attrName>
                                        </p:attrNameLst>
                                      </p:cBhvr>
                                      <p:to>
                                        <p:strVal val="visible"/>
                                      </p:to>
                                    </p:set>
                                    <p:anim calcmode="lin" valueType="num">
                                      <p:cBhvr additive="base">
                                        <p:cTn id="27" dur="500" fill="hold"/>
                                        <p:tgtEl>
                                          <p:spTgt spid="9">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9">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9">
                                            <p:txEl>
                                              <p:pRg st="7" end="7"/>
                                            </p:txEl>
                                          </p:spTgt>
                                        </p:tgtEl>
                                        <p:attrNameLst>
                                          <p:attrName>style.visibility</p:attrName>
                                        </p:attrNameLst>
                                      </p:cBhvr>
                                      <p:to>
                                        <p:strVal val="visible"/>
                                      </p:to>
                                    </p:set>
                                    <p:anim calcmode="lin" valueType="num">
                                      <p:cBhvr additive="base">
                                        <p:cTn id="31" dur="500" fill="hold"/>
                                        <p:tgtEl>
                                          <p:spTgt spid="9">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descr="Gratis Enregistrement Foto's en Illustraties">
            <a:extLst>
              <a:ext uri="{FF2B5EF4-FFF2-40B4-BE49-F238E27FC236}">
                <a16:creationId xmlns:a16="http://schemas.microsoft.com/office/drawing/2014/main" id="{2EB799A0-896C-990D-4D3F-98559C3070F2}"/>
              </a:ext>
            </a:extLst>
          </p:cNvPr>
          <p:cNvPicPr>
            <a:picLocks noChangeAspect="1"/>
          </p:cNvPicPr>
          <p:nvPr/>
        </p:nvPicPr>
        <p:blipFill rotWithShape="1">
          <a:blip r:embed="rId2">
            <a:alphaModFix amt="50000"/>
            <a:extLst>
              <a:ext uri="{28A0092B-C50C-407E-A947-70E740481C1C}">
                <a14:useLocalDpi xmlns:a14="http://schemas.microsoft.com/office/drawing/2010/main" val="0"/>
              </a:ext>
            </a:extLst>
          </a:blip>
          <a:srcRect/>
          <a:stretch/>
        </p:blipFill>
        <p:spPr bwMode="auto">
          <a:xfrm>
            <a:off x="20" y="1"/>
            <a:ext cx="12191980" cy="6857999"/>
          </a:xfrm>
          <a:prstGeom prst="rect">
            <a:avLst/>
          </a:prstGeom>
          <a:noFill/>
        </p:spPr>
      </p:pic>
      <p:sp>
        <p:nvSpPr>
          <p:cNvPr id="2" name="Titel 1">
            <a:extLst>
              <a:ext uri="{FF2B5EF4-FFF2-40B4-BE49-F238E27FC236}">
                <a16:creationId xmlns:a16="http://schemas.microsoft.com/office/drawing/2014/main" id="{A155F78D-D8FF-13C2-B278-4885FF7975FE}"/>
              </a:ext>
            </a:extLst>
          </p:cNvPr>
          <p:cNvSpPr>
            <a:spLocks noGrp="1"/>
          </p:cNvSpPr>
          <p:nvPr>
            <p:ph type="ctrTitle"/>
          </p:nvPr>
        </p:nvSpPr>
        <p:spPr>
          <a:xfrm>
            <a:off x="1524000" y="1122362"/>
            <a:ext cx="9144000" cy="2900518"/>
          </a:xfrm>
        </p:spPr>
        <p:txBody>
          <a:bodyPr>
            <a:normAutofit fontScale="90000"/>
          </a:bodyPr>
          <a:lstStyle/>
          <a:p>
            <a:pPr algn="ctr"/>
            <a:br>
              <a:rPr lang="en-US">
                <a:solidFill>
                  <a:srgbClr val="FFFFFF"/>
                </a:solidFill>
              </a:rPr>
            </a:br>
            <a:br>
              <a:rPr lang="en-US">
                <a:solidFill>
                  <a:srgbClr val="FFFFFF"/>
                </a:solidFill>
              </a:rPr>
            </a:br>
            <a:br>
              <a:rPr lang="en-US">
                <a:solidFill>
                  <a:srgbClr val="FFFFFF"/>
                </a:solidFill>
              </a:rPr>
            </a:br>
            <a:br>
              <a:rPr lang="en-US">
                <a:solidFill>
                  <a:srgbClr val="FFFFFF"/>
                </a:solidFill>
              </a:rPr>
            </a:br>
            <a:r>
              <a:rPr lang="en-US" sz="4800" err="1">
                <a:solidFill>
                  <a:srgbClr val="FFFFFF"/>
                </a:solidFill>
              </a:rPr>
              <a:t>Vragen</a:t>
            </a:r>
            <a:r>
              <a:rPr lang="en-US" sz="4800">
                <a:solidFill>
                  <a:srgbClr val="FFFFFF"/>
                </a:solidFill>
              </a:rPr>
              <a:t>?</a:t>
            </a:r>
            <a:br>
              <a:rPr lang="en-US">
                <a:solidFill>
                  <a:srgbClr val="FFFFFF"/>
                </a:solidFill>
              </a:rPr>
            </a:br>
            <a:br>
              <a:rPr lang="en-US">
                <a:solidFill>
                  <a:srgbClr val="FFFFFF"/>
                </a:solidFill>
              </a:rPr>
            </a:br>
            <a:br>
              <a:rPr lang="en-US">
                <a:solidFill>
                  <a:srgbClr val="FFFFFF"/>
                </a:solidFill>
              </a:rPr>
            </a:br>
            <a:br>
              <a:rPr lang="en-US">
                <a:solidFill>
                  <a:srgbClr val="FFFFFF"/>
                </a:solidFill>
              </a:rPr>
            </a:br>
            <a:br>
              <a:rPr lang="en-US">
                <a:solidFill>
                  <a:srgbClr val="FFFFFF"/>
                </a:solidFill>
              </a:rPr>
            </a:br>
            <a:endParaRPr lang="nl-NL">
              <a:solidFill>
                <a:srgbClr val="FFFFFF"/>
              </a:solidFill>
            </a:endParaRPr>
          </a:p>
        </p:txBody>
      </p:sp>
      <p:pic>
        <p:nvPicPr>
          <p:cNvPr id="5" name="Picture 2" descr="LCG maakt organisaties klaar voor de toekomst | LCG">
            <a:extLst>
              <a:ext uri="{FF2B5EF4-FFF2-40B4-BE49-F238E27FC236}">
                <a16:creationId xmlns:a16="http://schemas.microsoft.com/office/drawing/2014/main" id="{899C701F-7628-7691-D5BE-EEA0B7C7E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48348" y="134594"/>
            <a:ext cx="1481652" cy="9877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899382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descr="Gratis Enregistrement Foto's en Illustraties">
            <a:extLst>
              <a:ext uri="{FF2B5EF4-FFF2-40B4-BE49-F238E27FC236}">
                <a16:creationId xmlns:a16="http://schemas.microsoft.com/office/drawing/2014/main" id="{2EB799A0-896C-990D-4D3F-98559C3070F2}"/>
              </a:ext>
            </a:extLst>
          </p:cNvPr>
          <p:cNvPicPr>
            <a:picLocks noChangeAspect="1"/>
          </p:cNvPicPr>
          <p:nvPr/>
        </p:nvPicPr>
        <p:blipFill rotWithShape="1">
          <a:blip r:embed="rId2">
            <a:alphaModFix amt="50000"/>
            <a:extLst>
              <a:ext uri="{28A0092B-C50C-407E-A947-70E740481C1C}">
                <a14:useLocalDpi xmlns:a14="http://schemas.microsoft.com/office/drawing/2010/main" val="0"/>
              </a:ext>
            </a:extLst>
          </a:blip>
          <a:srcRect/>
          <a:stretch/>
        </p:blipFill>
        <p:spPr bwMode="auto">
          <a:xfrm>
            <a:off x="20" y="1"/>
            <a:ext cx="12191980" cy="6857999"/>
          </a:xfrm>
          <a:prstGeom prst="rect">
            <a:avLst/>
          </a:prstGeom>
          <a:noFill/>
        </p:spPr>
      </p:pic>
      <p:sp>
        <p:nvSpPr>
          <p:cNvPr id="2" name="Titel 1">
            <a:extLst>
              <a:ext uri="{FF2B5EF4-FFF2-40B4-BE49-F238E27FC236}">
                <a16:creationId xmlns:a16="http://schemas.microsoft.com/office/drawing/2014/main" id="{A155F78D-D8FF-13C2-B278-4885FF7975FE}"/>
              </a:ext>
            </a:extLst>
          </p:cNvPr>
          <p:cNvSpPr>
            <a:spLocks noGrp="1"/>
          </p:cNvSpPr>
          <p:nvPr>
            <p:ph type="ctrTitle"/>
          </p:nvPr>
        </p:nvSpPr>
        <p:spPr>
          <a:xfrm>
            <a:off x="1524000" y="1122362"/>
            <a:ext cx="9144000" cy="2900518"/>
          </a:xfrm>
        </p:spPr>
        <p:txBody>
          <a:bodyPr>
            <a:normAutofit fontScale="90000"/>
          </a:bodyPr>
          <a:lstStyle/>
          <a:p>
            <a:pPr algn="ctr"/>
            <a:br>
              <a:rPr lang="en-US">
                <a:solidFill>
                  <a:srgbClr val="FFFFFF"/>
                </a:solidFill>
              </a:rPr>
            </a:br>
            <a:br>
              <a:rPr lang="en-US">
                <a:solidFill>
                  <a:srgbClr val="FFFFFF"/>
                </a:solidFill>
              </a:rPr>
            </a:br>
            <a:br>
              <a:rPr lang="en-US">
                <a:solidFill>
                  <a:srgbClr val="FFFFFF"/>
                </a:solidFill>
              </a:rPr>
            </a:br>
            <a:br>
              <a:rPr lang="en-US">
                <a:solidFill>
                  <a:srgbClr val="FFFFFF"/>
                </a:solidFill>
              </a:rPr>
            </a:br>
            <a:r>
              <a:rPr lang="en-US" sz="4800" err="1">
                <a:solidFill>
                  <a:srgbClr val="FFFFFF"/>
                </a:solidFill>
              </a:rPr>
              <a:t>Afsluiting</a:t>
            </a:r>
            <a:br>
              <a:rPr lang="en-US">
                <a:solidFill>
                  <a:srgbClr val="FFFFFF"/>
                </a:solidFill>
              </a:rPr>
            </a:br>
            <a:br>
              <a:rPr lang="en-US">
                <a:solidFill>
                  <a:srgbClr val="FFFFFF"/>
                </a:solidFill>
              </a:rPr>
            </a:br>
            <a:br>
              <a:rPr lang="en-US">
                <a:solidFill>
                  <a:srgbClr val="FFFFFF"/>
                </a:solidFill>
              </a:rPr>
            </a:br>
            <a:br>
              <a:rPr lang="en-US">
                <a:solidFill>
                  <a:srgbClr val="FFFFFF"/>
                </a:solidFill>
              </a:rPr>
            </a:br>
            <a:br>
              <a:rPr lang="en-US">
                <a:solidFill>
                  <a:srgbClr val="FFFFFF"/>
                </a:solidFill>
              </a:rPr>
            </a:br>
            <a:endParaRPr lang="nl-NL">
              <a:solidFill>
                <a:srgbClr val="FFFFFF"/>
              </a:solidFill>
            </a:endParaRPr>
          </a:p>
        </p:txBody>
      </p:sp>
      <p:pic>
        <p:nvPicPr>
          <p:cNvPr id="5" name="Picture 2" descr="LCG maakt organisaties klaar voor de toekomst | LCG">
            <a:extLst>
              <a:ext uri="{FF2B5EF4-FFF2-40B4-BE49-F238E27FC236}">
                <a16:creationId xmlns:a16="http://schemas.microsoft.com/office/drawing/2014/main" id="{2926DFAE-E97C-54D5-944B-FC6D85B5772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48348" y="134594"/>
            <a:ext cx="1481652" cy="9877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800092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descr="Gratis Enregistrement Foto's en Illustraties">
            <a:extLst>
              <a:ext uri="{FF2B5EF4-FFF2-40B4-BE49-F238E27FC236}">
                <a16:creationId xmlns:a16="http://schemas.microsoft.com/office/drawing/2014/main" id="{81FF69FC-7659-9F99-2ABC-046F81D83627}"/>
              </a:ext>
            </a:extLst>
          </p:cNvPr>
          <p:cNvPicPr>
            <a:picLocks noChangeAspect="1"/>
          </p:cNvPicPr>
          <p:nvPr/>
        </p:nvPicPr>
        <p:blipFill rotWithShape="1">
          <a:blip r:embed="rId2">
            <a:extLst>
              <a:ext uri="{28A0092B-C50C-407E-A947-70E740481C1C}">
                <a14:useLocalDpi xmlns:a14="http://schemas.microsoft.com/office/drawing/2010/main" val="0"/>
              </a:ext>
            </a:extLst>
          </a:blip>
          <a:srcRect l="20793" r="30299"/>
          <a:stretch/>
        </p:blipFill>
        <p:spPr bwMode="auto">
          <a:xfrm>
            <a:off x="6229215" y="10"/>
            <a:ext cx="5962785"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noFill/>
        </p:spPr>
      </p:pic>
      <p:sp>
        <p:nvSpPr>
          <p:cNvPr id="5" name="Tijdelijke aanduiding voor dianummer 3">
            <a:extLst>
              <a:ext uri="{FF2B5EF4-FFF2-40B4-BE49-F238E27FC236}">
                <a16:creationId xmlns:a16="http://schemas.microsoft.com/office/drawing/2014/main" id="{EE32412F-4A53-1083-A464-F26F38D25E20}"/>
              </a:ext>
            </a:extLst>
          </p:cNvPr>
          <p:cNvSpPr>
            <a:spLocks noGrp="1"/>
          </p:cNvSpPr>
          <p:nvPr>
            <p:ph type="sldNum" sz="quarter" idx="12"/>
          </p:nvPr>
        </p:nvSpPr>
        <p:spPr>
          <a:xfrm>
            <a:off x="6553199" y="6221413"/>
            <a:ext cx="5005389" cy="322075"/>
          </a:xfrm>
        </p:spPr>
        <p:txBody>
          <a:bodyPr/>
          <a:lstStyle/>
          <a:p>
            <a:fld id="{10A0A6AF-03C5-477E-939A-E28F7E7F05EA}" type="slidenum">
              <a:rPr lang="nl-NL" smtClean="0"/>
              <a:pPr/>
              <a:t>33</a:t>
            </a:fld>
            <a:endParaRPr lang="nl-NL"/>
          </a:p>
        </p:txBody>
      </p:sp>
      <p:pic>
        <p:nvPicPr>
          <p:cNvPr id="11" name="Afbeelding 10" descr="Afbeelding met Graphics, Lettertype, schermopname, grafische vormgeving&#10;&#10;Door AI gegenereerde inhoud is mogelijk onjuist.">
            <a:extLst>
              <a:ext uri="{FF2B5EF4-FFF2-40B4-BE49-F238E27FC236}">
                <a16:creationId xmlns:a16="http://schemas.microsoft.com/office/drawing/2014/main" id="{DB0DC096-BAFA-A628-984A-DA373C6EC71E}"/>
              </a:ext>
            </a:extLst>
          </p:cNvPr>
          <p:cNvPicPr>
            <a:picLocks noChangeAspect="1"/>
          </p:cNvPicPr>
          <p:nvPr/>
        </p:nvPicPr>
        <p:blipFill>
          <a:blip r:embed="rId3"/>
          <a:stretch>
            <a:fillRect/>
          </a:stretch>
        </p:blipFill>
        <p:spPr>
          <a:xfrm>
            <a:off x="526211" y="5044939"/>
            <a:ext cx="1523268" cy="1015512"/>
          </a:xfrm>
          <a:prstGeom prst="rect">
            <a:avLst/>
          </a:prstGeom>
        </p:spPr>
      </p:pic>
      <p:pic>
        <p:nvPicPr>
          <p:cNvPr id="12" name="Afbeelding 11">
            <a:extLst>
              <a:ext uri="{FF2B5EF4-FFF2-40B4-BE49-F238E27FC236}">
                <a16:creationId xmlns:a16="http://schemas.microsoft.com/office/drawing/2014/main" id="{819F638D-3606-127A-F1E7-980DB4936B0F}"/>
              </a:ext>
            </a:extLst>
          </p:cNvPr>
          <p:cNvPicPr>
            <a:picLocks noChangeAspect="1"/>
          </p:cNvPicPr>
          <p:nvPr/>
        </p:nvPicPr>
        <p:blipFill>
          <a:blip r:embed="rId4"/>
          <a:stretch>
            <a:fillRect/>
          </a:stretch>
        </p:blipFill>
        <p:spPr>
          <a:xfrm>
            <a:off x="526211" y="3477198"/>
            <a:ext cx="3336797" cy="1328343"/>
          </a:xfrm>
          <a:prstGeom prst="rect">
            <a:avLst/>
          </a:prstGeom>
        </p:spPr>
      </p:pic>
      <p:pic>
        <p:nvPicPr>
          <p:cNvPr id="2" name="Afbeelding 1">
            <a:extLst>
              <a:ext uri="{FF2B5EF4-FFF2-40B4-BE49-F238E27FC236}">
                <a16:creationId xmlns:a16="http://schemas.microsoft.com/office/drawing/2014/main" id="{CB4883A5-084E-C896-E0B9-4FE56E1D5144}"/>
              </a:ext>
            </a:extLst>
          </p:cNvPr>
          <p:cNvPicPr>
            <a:picLocks noChangeAspect="1"/>
          </p:cNvPicPr>
          <p:nvPr/>
        </p:nvPicPr>
        <p:blipFill>
          <a:blip r:embed="rId5"/>
          <a:stretch>
            <a:fillRect/>
          </a:stretch>
        </p:blipFill>
        <p:spPr>
          <a:xfrm>
            <a:off x="161589" y="2222289"/>
            <a:ext cx="1341241" cy="1015511"/>
          </a:xfrm>
          <a:prstGeom prst="rect">
            <a:avLst/>
          </a:prstGeom>
        </p:spPr>
      </p:pic>
    </p:spTree>
    <p:extLst>
      <p:ext uri="{BB962C8B-B14F-4D97-AF65-F5344CB8AC3E}">
        <p14:creationId xmlns:p14="http://schemas.microsoft.com/office/powerpoint/2010/main" val="20222790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21F860-BF45-0AE9-1AC2-20F60E027646}"/>
              </a:ext>
            </a:extLst>
          </p:cNvPr>
          <p:cNvSpPr>
            <a:spLocks noGrp="1"/>
          </p:cNvSpPr>
          <p:nvPr>
            <p:ph type="title"/>
          </p:nvPr>
        </p:nvSpPr>
        <p:spPr>
          <a:xfrm>
            <a:off x="366553" y="368509"/>
            <a:ext cx="5251316" cy="781095"/>
          </a:xfrm>
        </p:spPr>
        <p:txBody>
          <a:bodyPr>
            <a:normAutofit/>
          </a:bodyPr>
          <a:lstStyle/>
          <a:p>
            <a:r>
              <a:rPr lang="en-US" dirty="0"/>
              <a:t>Agenda</a:t>
            </a:r>
            <a:endParaRPr lang="nl-NL" dirty="0"/>
          </a:p>
        </p:txBody>
      </p:sp>
      <p:pic>
        <p:nvPicPr>
          <p:cNvPr id="4" name="Afbeelding 3" descr="Gratis Enregistrement Foto's en Illustraties">
            <a:extLst>
              <a:ext uri="{FF2B5EF4-FFF2-40B4-BE49-F238E27FC236}">
                <a16:creationId xmlns:a16="http://schemas.microsoft.com/office/drawing/2014/main" id="{81FF69FC-7659-9F99-2ABC-046F81D83627}"/>
              </a:ext>
            </a:extLst>
          </p:cNvPr>
          <p:cNvPicPr>
            <a:picLocks noChangeAspect="1"/>
          </p:cNvPicPr>
          <p:nvPr/>
        </p:nvPicPr>
        <p:blipFill rotWithShape="1">
          <a:blip r:embed="rId2">
            <a:extLst>
              <a:ext uri="{28A0092B-C50C-407E-A947-70E740481C1C}">
                <a14:useLocalDpi xmlns:a14="http://schemas.microsoft.com/office/drawing/2010/main" val="0"/>
              </a:ext>
            </a:extLst>
          </a:blip>
          <a:srcRect l="20793" r="30299"/>
          <a:stretch/>
        </p:blipFill>
        <p:spPr bwMode="auto">
          <a:xfrm>
            <a:off x="7747278" y="10"/>
            <a:ext cx="4444721"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noFill/>
        </p:spPr>
      </p:pic>
      <p:sp>
        <p:nvSpPr>
          <p:cNvPr id="9" name="Tekstvak 8">
            <a:extLst>
              <a:ext uri="{FF2B5EF4-FFF2-40B4-BE49-F238E27FC236}">
                <a16:creationId xmlns:a16="http://schemas.microsoft.com/office/drawing/2014/main" id="{E9372F05-E303-6667-7AA5-AA986E62EA72}"/>
              </a:ext>
            </a:extLst>
          </p:cNvPr>
          <p:cNvSpPr txBox="1"/>
          <p:nvPr/>
        </p:nvSpPr>
        <p:spPr>
          <a:xfrm>
            <a:off x="281354" y="2066429"/>
            <a:ext cx="7465924" cy="3847207"/>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effectLst/>
                <a:uLnTx/>
                <a:uFillTx/>
                <a:latin typeface="Calibri" panose="020F0502020204030204" pitchFamily="34" charset="0"/>
                <a:ea typeface="+mn-ea"/>
                <a:cs typeface="Calibri" panose="020F0502020204030204" pitchFamily="34" charset="0"/>
              </a:rPr>
              <a:t>Opening</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dirty="0" err="1">
                <a:latin typeface="Calibri" panose="020F0502020204030204" pitchFamily="34" charset="0"/>
                <a:cs typeface="Calibri" panose="020F0502020204030204" pitchFamily="34" charset="0"/>
              </a:rPr>
              <a:t>Introductie</a:t>
            </a:r>
            <a:r>
              <a:rPr lang="en-US" sz="2000" dirty="0">
                <a:latin typeface="Calibri" panose="020F0502020204030204" pitchFamily="34" charset="0"/>
                <a:cs typeface="Calibri" panose="020F0502020204030204" pitchFamily="34" charset="0"/>
              </a:rPr>
              <a:t> &amp; </a:t>
            </a:r>
            <a:r>
              <a:rPr lang="en-US" sz="2000" dirty="0" err="1">
                <a:latin typeface="Calibri" panose="020F0502020204030204" pitchFamily="34" charset="0"/>
                <a:cs typeface="Calibri" panose="020F0502020204030204" pitchFamily="34" charset="0"/>
              </a:rPr>
              <a:t>Inhoud</a:t>
            </a:r>
            <a:r>
              <a:rPr lang="en-US" sz="2000" dirty="0">
                <a:latin typeface="Calibri" panose="020F0502020204030204" pitchFamily="34" charset="0"/>
                <a:cs typeface="Calibri" panose="020F0502020204030204" pitchFamily="34" charset="0"/>
              </a:rPr>
              <a:t> Rnz</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dirty="0" err="1">
                <a:latin typeface="Calibri" panose="020F0502020204030204" pitchFamily="34" charset="0"/>
                <a:cs typeface="Calibri" panose="020F0502020204030204" pitchFamily="34" charset="0"/>
              </a:rPr>
              <a:t>Vlagregister</a:t>
            </a:r>
            <a:endParaRPr lang="en-US" sz="2000" dirty="0">
              <a:latin typeface="Calibri" panose="020F0502020204030204" pitchFamily="34" charset="0"/>
              <a:cs typeface="Calibri" panose="020F050202020403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dirty="0" err="1">
                <a:latin typeface="Calibri" panose="020F0502020204030204" pitchFamily="34" charset="0"/>
                <a:cs typeface="Calibri" panose="020F0502020204030204" pitchFamily="34" charset="0"/>
              </a:rPr>
              <a:t>Klantreizen</a:t>
            </a:r>
            <a:r>
              <a:rPr lang="en-US" sz="2000" dirty="0">
                <a:latin typeface="Calibri" panose="020F0502020204030204" pitchFamily="34" charset="0"/>
                <a:cs typeface="Calibri" panose="020F0502020204030204" pitchFamily="34" charset="0"/>
              </a:rPr>
              <a:t> met ILT </a:t>
            </a:r>
            <a:r>
              <a:rPr lang="en-US" sz="2000" dirty="0" err="1">
                <a:latin typeface="Calibri" panose="020F0502020204030204" pitchFamily="34" charset="0"/>
                <a:cs typeface="Calibri" panose="020F0502020204030204" pitchFamily="34" charset="0"/>
              </a:rPr>
              <a:t>en</a:t>
            </a:r>
            <a:r>
              <a:rPr lang="en-US" sz="2000" dirty="0">
                <a:latin typeface="Calibri" panose="020F0502020204030204" pitchFamily="34" charset="0"/>
                <a:cs typeface="Calibri" panose="020F0502020204030204" pitchFamily="34" charset="0"/>
              </a:rPr>
              <a:t> </a:t>
            </a:r>
            <a:r>
              <a:rPr lang="en-US" sz="2000" dirty="0" err="1">
                <a:latin typeface="Calibri" panose="020F0502020204030204" pitchFamily="34" charset="0"/>
                <a:cs typeface="Calibri" panose="020F0502020204030204" pitchFamily="34" charset="0"/>
              </a:rPr>
              <a:t>Kadaster</a:t>
            </a:r>
            <a:endParaRPr lang="en-US" sz="2000" dirty="0">
              <a:latin typeface="Calibri" panose="020F0502020204030204" pitchFamily="34" charset="0"/>
              <a:cs typeface="Calibri" panose="020F050202020403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dirty="0" err="1">
                <a:latin typeface="Calibri" panose="020F0502020204030204" pitchFamily="34" charset="0"/>
                <a:cs typeface="Calibri" panose="020F0502020204030204" pitchFamily="34" charset="0"/>
              </a:rPr>
              <a:t>Pauze</a:t>
            </a:r>
            <a:r>
              <a:rPr lang="en-US" sz="2000" dirty="0">
                <a:latin typeface="Calibri" panose="020F0502020204030204" pitchFamily="34" charset="0"/>
                <a:cs typeface="Calibri" panose="020F0502020204030204" pitchFamily="34" charset="0"/>
              </a:rPr>
              <a:t>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dirty="0" err="1">
                <a:latin typeface="Calibri" panose="020F0502020204030204" pitchFamily="34" charset="0"/>
                <a:cs typeface="Calibri" panose="020F0502020204030204" pitchFamily="34" charset="0"/>
              </a:rPr>
              <a:t>Proces</a:t>
            </a:r>
            <a:r>
              <a:rPr lang="en-US" sz="2000" dirty="0">
                <a:latin typeface="Calibri" panose="020F0502020204030204" pitchFamily="34" charset="0"/>
                <a:cs typeface="Calibri" panose="020F0502020204030204" pitchFamily="34" charset="0"/>
              </a:rPr>
              <a:t> met ILT </a:t>
            </a:r>
            <a:r>
              <a:rPr lang="en-US" sz="1400" dirty="0">
                <a:latin typeface="Calibri" panose="020F0502020204030204" pitchFamily="34" charset="0"/>
                <a:cs typeface="Calibri" panose="020F0502020204030204" pitchFamily="34" charset="0"/>
              </a:rPr>
              <a:t>- </a:t>
            </a:r>
            <a:r>
              <a:rPr lang="en-US" sz="1400" dirty="0" err="1">
                <a:latin typeface="Calibri" panose="020F0502020204030204" pitchFamily="34" charset="0"/>
                <a:cs typeface="Calibri" panose="020F0502020204030204" pitchFamily="34" charset="0"/>
              </a:rPr>
              <a:t>aanmelding</a:t>
            </a:r>
            <a:r>
              <a:rPr lang="en-US" sz="1400" dirty="0">
                <a:latin typeface="Calibri" panose="020F0502020204030204" pitchFamily="34" charset="0"/>
                <a:cs typeface="Calibri" panose="020F0502020204030204" pitchFamily="34" charset="0"/>
              </a:rPr>
              <a:t> </a:t>
            </a:r>
            <a:r>
              <a:rPr lang="en-US" sz="1400" dirty="0" err="1">
                <a:latin typeface="Calibri" panose="020F0502020204030204" pitchFamily="34" charset="0"/>
                <a:cs typeface="Calibri" panose="020F0502020204030204" pitchFamily="34" charset="0"/>
              </a:rPr>
              <a:t>zeegaand</a:t>
            </a:r>
            <a:r>
              <a:rPr lang="en-US" sz="1400" dirty="0">
                <a:latin typeface="Calibri" panose="020F0502020204030204" pitchFamily="34" charset="0"/>
                <a:cs typeface="Calibri" panose="020F0502020204030204" pitchFamily="34" charset="0"/>
              </a:rPr>
              <a:t> </a:t>
            </a:r>
            <a:r>
              <a:rPr lang="en-US" sz="1400" dirty="0" err="1">
                <a:latin typeface="Calibri" panose="020F0502020204030204" pitchFamily="34" charset="0"/>
                <a:cs typeface="Calibri" panose="020F0502020204030204" pitchFamily="34" charset="0"/>
              </a:rPr>
              <a:t>pleziervaart</a:t>
            </a:r>
            <a:endParaRPr lang="en-US" sz="1400" dirty="0">
              <a:latin typeface="Calibri" panose="020F0502020204030204" pitchFamily="34" charset="0"/>
              <a:cs typeface="Calibri" panose="020F050202020403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dirty="0" err="1">
                <a:latin typeface="Calibri" panose="020F0502020204030204" pitchFamily="34" charset="0"/>
                <a:cs typeface="Calibri" panose="020F0502020204030204" pitchFamily="34" charset="0"/>
              </a:rPr>
              <a:t>Proces</a:t>
            </a:r>
            <a:r>
              <a:rPr lang="en-US" sz="2000" dirty="0">
                <a:latin typeface="Calibri" panose="020F0502020204030204" pitchFamily="34" charset="0"/>
                <a:cs typeface="Calibri" panose="020F0502020204030204" pitchFamily="34" charset="0"/>
              </a:rPr>
              <a:t> met Kadaster </a:t>
            </a:r>
            <a:r>
              <a:rPr lang="en-US" sz="1400" dirty="0">
                <a:latin typeface="Calibri" panose="020F0502020204030204" pitchFamily="34" charset="0"/>
                <a:cs typeface="Calibri" panose="020F0502020204030204" pitchFamily="34" charset="0"/>
              </a:rPr>
              <a:t>– </a:t>
            </a:r>
            <a:r>
              <a:rPr lang="en-US" sz="1400" dirty="0" err="1">
                <a:latin typeface="Calibri" panose="020F0502020204030204" pitchFamily="34" charset="0"/>
                <a:cs typeface="Calibri" panose="020F0502020204030204" pitchFamily="34" charset="0"/>
              </a:rPr>
              <a:t>nationaliteitstoets</a:t>
            </a:r>
            <a:r>
              <a:rPr lang="en-US" sz="1400" dirty="0">
                <a:latin typeface="Calibri" panose="020F0502020204030204" pitchFamily="34" charset="0"/>
                <a:cs typeface="Calibri" panose="020F0502020204030204" pitchFamily="34" charset="0"/>
              </a:rPr>
              <a:t> – </a:t>
            </a:r>
            <a:r>
              <a:rPr lang="en-US" sz="1400" dirty="0" err="1">
                <a:latin typeface="Calibri" panose="020F0502020204030204" pitchFamily="34" charset="0"/>
                <a:cs typeface="Calibri" panose="020F0502020204030204" pitchFamily="34" charset="0"/>
              </a:rPr>
              <a:t>teboekstelling</a:t>
            </a:r>
            <a:r>
              <a:rPr lang="en-US" sz="1400" dirty="0">
                <a:latin typeface="Calibri" panose="020F0502020204030204" pitchFamily="34" charset="0"/>
                <a:cs typeface="Calibri" panose="020F0502020204030204" pitchFamily="34" charset="0"/>
              </a:rPr>
              <a:t> – </a:t>
            </a:r>
            <a:r>
              <a:rPr lang="en-US" sz="1400" dirty="0" err="1">
                <a:latin typeface="Calibri" panose="020F0502020204030204" pitchFamily="34" charset="0"/>
                <a:cs typeface="Calibri" panose="020F0502020204030204" pitchFamily="34" charset="0"/>
              </a:rPr>
              <a:t>brandmerk</a:t>
            </a:r>
            <a:r>
              <a:rPr lang="en-US" sz="1400" dirty="0">
                <a:latin typeface="Calibri" panose="020F0502020204030204" pitchFamily="34" charset="0"/>
                <a:cs typeface="Calibri" panose="020F0502020204030204" pitchFamily="34" charset="0"/>
              </a:rPr>
              <a:t> </a:t>
            </a:r>
            <a:r>
              <a:rPr lang="en-US" sz="1400" dirty="0" err="1">
                <a:latin typeface="Calibri" panose="020F0502020204030204" pitchFamily="34" charset="0"/>
                <a:cs typeface="Calibri" panose="020F0502020204030204" pitchFamily="34" charset="0"/>
              </a:rPr>
              <a:t>aanbrengen</a:t>
            </a:r>
            <a:endParaRPr lang="en-US" sz="2000" dirty="0">
              <a:latin typeface="Calibri" panose="020F0502020204030204" pitchFamily="34" charset="0"/>
              <a:cs typeface="Calibri" panose="020F050202020403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dirty="0" err="1">
                <a:latin typeface="Calibri" panose="020F0502020204030204" pitchFamily="34" charset="0"/>
                <a:cs typeface="Calibri" panose="020F0502020204030204" pitchFamily="34" charset="0"/>
              </a:rPr>
              <a:t>Proces</a:t>
            </a:r>
            <a:r>
              <a:rPr lang="en-US" sz="2000" dirty="0">
                <a:latin typeface="Calibri" panose="020F0502020204030204" pitchFamily="34" charset="0"/>
                <a:cs typeface="Calibri" panose="020F0502020204030204" pitchFamily="34" charset="0"/>
              </a:rPr>
              <a:t> met ILT </a:t>
            </a:r>
            <a:r>
              <a:rPr lang="en-US" sz="1400" dirty="0">
                <a:latin typeface="Calibri" panose="020F0502020204030204" pitchFamily="34" charset="0"/>
                <a:cs typeface="Calibri" panose="020F0502020204030204" pitchFamily="34" charset="0"/>
              </a:rPr>
              <a:t>- </a:t>
            </a:r>
            <a:r>
              <a:rPr lang="en-US" sz="1400" dirty="0" err="1">
                <a:latin typeface="Calibri" panose="020F0502020204030204" pitchFamily="34" charset="0"/>
                <a:cs typeface="Calibri" panose="020F0502020204030204" pitchFamily="34" charset="0"/>
              </a:rPr>
              <a:t>inschrijving</a:t>
            </a:r>
            <a:r>
              <a:rPr lang="en-US" sz="1400" dirty="0">
                <a:latin typeface="Calibri" panose="020F0502020204030204" pitchFamily="34" charset="0"/>
                <a:cs typeface="Calibri" panose="020F0502020204030204" pitchFamily="34" charset="0"/>
              </a:rPr>
              <a:t> </a:t>
            </a:r>
            <a:r>
              <a:rPr lang="en-US" sz="1400" dirty="0" err="1">
                <a:latin typeface="Calibri" panose="020F0502020204030204" pitchFamily="34" charset="0"/>
                <a:cs typeface="Calibri" panose="020F0502020204030204" pitchFamily="34" charset="0"/>
              </a:rPr>
              <a:t>vlagregister</a:t>
            </a:r>
            <a:r>
              <a:rPr lang="en-US" sz="1400" dirty="0">
                <a:latin typeface="Calibri" panose="020F0502020204030204" pitchFamily="34" charset="0"/>
                <a:cs typeface="Calibri" panose="020F0502020204030204" pitchFamily="34" charset="0"/>
              </a:rPr>
              <a:t>/</a:t>
            </a:r>
            <a:r>
              <a:rPr lang="en-US" sz="1400" dirty="0" err="1">
                <a:latin typeface="Calibri" panose="020F0502020204030204" pitchFamily="34" charset="0"/>
                <a:cs typeface="Calibri" panose="020F0502020204030204" pitchFamily="34" charset="0"/>
              </a:rPr>
              <a:t>ontvangen</a:t>
            </a:r>
            <a:r>
              <a:rPr lang="en-US" sz="1400" dirty="0">
                <a:latin typeface="Calibri" panose="020F0502020204030204" pitchFamily="34" charset="0"/>
                <a:cs typeface="Calibri" panose="020F0502020204030204" pitchFamily="34" charset="0"/>
              </a:rPr>
              <a:t> </a:t>
            </a:r>
            <a:r>
              <a:rPr lang="en-US" sz="1400" dirty="0" err="1">
                <a:latin typeface="Calibri" panose="020F0502020204030204" pitchFamily="34" charset="0"/>
                <a:cs typeface="Calibri" panose="020F0502020204030204" pitchFamily="34" charset="0"/>
              </a:rPr>
              <a:t>zeebrief</a:t>
            </a:r>
            <a:r>
              <a:rPr lang="en-US" sz="1400" dirty="0">
                <a:latin typeface="Calibri" panose="020F0502020204030204" pitchFamily="34" charset="0"/>
                <a:cs typeface="Calibri" panose="020F0502020204030204" pitchFamily="34" charset="0"/>
              </a:rPr>
              <a:t> </a:t>
            </a:r>
            <a:r>
              <a:rPr lang="en-US" sz="1400" dirty="0" err="1">
                <a:latin typeface="Calibri" panose="020F0502020204030204" pitchFamily="34" charset="0"/>
                <a:cs typeface="Calibri" panose="020F0502020204030204" pitchFamily="34" charset="0"/>
              </a:rPr>
              <a:t>en</a:t>
            </a:r>
            <a:r>
              <a:rPr lang="en-US" sz="1400" dirty="0">
                <a:latin typeface="Calibri" panose="020F0502020204030204" pitchFamily="34" charset="0"/>
                <a:cs typeface="Calibri" panose="020F0502020204030204" pitchFamily="34" charset="0"/>
              </a:rPr>
              <a:t> </a:t>
            </a:r>
            <a:r>
              <a:rPr lang="en-US" sz="1400" dirty="0" err="1">
                <a:latin typeface="Calibri" panose="020F0502020204030204" pitchFamily="34" charset="0"/>
                <a:cs typeface="Calibri" panose="020F0502020204030204" pitchFamily="34" charset="0"/>
              </a:rPr>
              <a:t>bijzondere</a:t>
            </a:r>
            <a:r>
              <a:rPr lang="en-US" sz="1400" dirty="0">
                <a:latin typeface="Calibri" panose="020F0502020204030204" pitchFamily="34" charset="0"/>
                <a:cs typeface="Calibri" panose="020F0502020204030204" pitchFamily="34" charset="0"/>
              </a:rPr>
              <a:t> </a:t>
            </a:r>
            <a:r>
              <a:rPr lang="en-US" sz="1400" dirty="0" err="1">
                <a:latin typeface="Calibri" panose="020F0502020204030204" pitchFamily="34" charset="0"/>
                <a:cs typeface="Calibri" panose="020F0502020204030204" pitchFamily="34" charset="0"/>
              </a:rPr>
              <a:t>meetbrief</a:t>
            </a:r>
            <a:endParaRPr lang="en-US" sz="1200" dirty="0">
              <a:latin typeface="Calibri" panose="020F0502020204030204" pitchFamily="34" charset="0"/>
              <a:cs typeface="Calibri" panose="020F050202020403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dirty="0" err="1">
                <a:latin typeface="Calibri" panose="020F0502020204030204" pitchFamily="34" charset="0"/>
                <a:cs typeface="Calibri" panose="020F0502020204030204" pitchFamily="34" charset="0"/>
              </a:rPr>
              <a:t>Vragen</a:t>
            </a:r>
            <a:endParaRPr lang="en-US" sz="2000" dirty="0">
              <a:latin typeface="Calibri" panose="020F0502020204030204" pitchFamily="34" charset="0"/>
              <a:cs typeface="Calibri" panose="020F050202020403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dirty="0" err="1">
                <a:latin typeface="Calibri" panose="020F0502020204030204" pitchFamily="34" charset="0"/>
                <a:cs typeface="Calibri" panose="020F0502020204030204" pitchFamily="34" charset="0"/>
              </a:rPr>
              <a:t>Afsluiting</a:t>
            </a:r>
            <a:endParaRPr lang="en-US" sz="2000" dirty="0">
              <a:latin typeface="Calibri" panose="020F0502020204030204" pitchFamily="34" charset="0"/>
              <a:cs typeface="Calibri" panose="020F0502020204030204" pitchFamily="34" charset="0"/>
            </a:endParaRPr>
          </a:p>
          <a:p>
            <a:pPr marR="0" lvl="0" algn="l" defTabSz="914400" rtl="0" eaLnBrk="1" fontAlgn="auto" latinLnBrk="0" hangingPunct="1">
              <a:lnSpc>
                <a:spcPct val="100000"/>
              </a:lnSpc>
              <a:spcBef>
                <a:spcPts val="0"/>
              </a:spcBef>
              <a:spcAft>
                <a:spcPts val="0"/>
              </a:spcAft>
              <a:buClrTx/>
              <a:buSzTx/>
              <a:tabLst/>
              <a:defRPr/>
            </a:pPr>
            <a:endParaRPr kumimoji="0" lang="nl-NL"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l-NL" sz="24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p:txBody>
      </p:sp>
      <p:sp>
        <p:nvSpPr>
          <p:cNvPr id="3" name="Tijdelijke aanduiding voor dianummer 3">
            <a:extLst>
              <a:ext uri="{FF2B5EF4-FFF2-40B4-BE49-F238E27FC236}">
                <a16:creationId xmlns:a16="http://schemas.microsoft.com/office/drawing/2014/main" id="{9E6849B5-D474-3093-D4EF-55AAB077A816}"/>
              </a:ext>
            </a:extLst>
          </p:cNvPr>
          <p:cNvSpPr>
            <a:spLocks noGrp="1"/>
          </p:cNvSpPr>
          <p:nvPr>
            <p:ph type="sldNum" sz="quarter" idx="12"/>
          </p:nvPr>
        </p:nvSpPr>
        <p:spPr>
          <a:xfrm>
            <a:off x="6553199" y="6221413"/>
            <a:ext cx="5005389" cy="322075"/>
          </a:xfrm>
        </p:spPr>
        <p:txBody>
          <a:bodyPr/>
          <a:lstStyle/>
          <a:p>
            <a:fld id="{10A0A6AF-03C5-477E-939A-E28F7E7F05EA}" type="slidenum">
              <a:rPr lang="nl-NL" smtClean="0"/>
              <a:pPr/>
              <a:t>4</a:t>
            </a:fld>
            <a:endParaRPr lang="nl-NL"/>
          </a:p>
        </p:txBody>
      </p:sp>
      <p:pic>
        <p:nvPicPr>
          <p:cNvPr id="6" name="Picture 2" descr="LCG maakt organisaties klaar voor de toekomst | LCG">
            <a:extLst>
              <a:ext uri="{FF2B5EF4-FFF2-40B4-BE49-F238E27FC236}">
                <a16:creationId xmlns:a16="http://schemas.microsoft.com/office/drawing/2014/main" id="{F52604A6-1A16-99C7-C2D8-3E3BA4A6AD2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88554" y="54474"/>
            <a:ext cx="931953" cy="6213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36230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anim calcmode="lin" valueType="num">
                                      <p:cBhvr additive="base">
                                        <p:cTn id="11"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9">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anim calcmode="lin" valueType="num">
                                      <p:cBhvr additive="base">
                                        <p:cTn id="15"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9">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9">
                                            <p:txEl>
                                              <p:pRg st="3" end="3"/>
                                            </p:txEl>
                                          </p:spTgt>
                                        </p:tgtEl>
                                        <p:attrNameLst>
                                          <p:attrName>style.visibility</p:attrName>
                                        </p:attrNameLst>
                                      </p:cBhvr>
                                      <p:to>
                                        <p:strVal val="visible"/>
                                      </p:to>
                                    </p:set>
                                    <p:anim calcmode="lin" valueType="num">
                                      <p:cBhvr additive="base">
                                        <p:cTn id="19"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9">
                                            <p:txEl>
                                              <p:pRg st="4" end="4"/>
                                            </p:txEl>
                                          </p:spTgt>
                                        </p:tgtEl>
                                        <p:attrNameLst>
                                          <p:attrName>style.visibility</p:attrName>
                                        </p:attrNameLst>
                                      </p:cBhvr>
                                      <p:to>
                                        <p:strVal val="visible"/>
                                      </p:to>
                                    </p:set>
                                    <p:anim calcmode="lin" valueType="num">
                                      <p:cBhvr additive="base">
                                        <p:cTn id="23"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9">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9">
                                            <p:txEl>
                                              <p:pRg st="5" end="5"/>
                                            </p:txEl>
                                          </p:spTgt>
                                        </p:tgtEl>
                                        <p:attrNameLst>
                                          <p:attrName>style.visibility</p:attrName>
                                        </p:attrNameLst>
                                      </p:cBhvr>
                                      <p:to>
                                        <p:strVal val="visible"/>
                                      </p:to>
                                    </p:set>
                                    <p:anim calcmode="lin" valueType="num">
                                      <p:cBhvr additive="base">
                                        <p:cTn id="27" dur="500" fill="hold"/>
                                        <p:tgtEl>
                                          <p:spTgt spid="9">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9">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9">
                                            <p:txEl>
                                              <p:pRg st="6" end="6"/>
                                            </p:txEl>
                                          </p:spTgt>
                                        </p:tgtEl>
                                        <p:attrNameLst>
                                          <p:attrName>style.visibility</p:attrName>
                                        </p:attrNameLst>
                                      </p:cBhvr>
                                      <p:to>
                                        <p:strVal val="visible"/>
                                      </p:to>
                                    </p:set>
                                    <p:anim calcmode="lin" valueType="num">
                                      <p:cBhvr additive="base">
                                        <p:cTn id="31" dur="500" fill="hold"/>
                                        <p:tgtEl>
                                          <p:spTgt spid="9">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9">
                                            <p:txEl>
                                              <p:pRg st="7" end="7"/>
                                            </p:txEl>
                                          </p:spTgt>
                                        </p:tgtEl>
                                        <p:attrNameLst>
                                          <p:attrName>style.visibility</p:attrName>
                                        </p:attrNameLst>
                                      </p:cBhvr>
                                      <p:to>
                                        <p:strVal val="visible"/>
                                      </p:to>
                                    </p:set>
                                    <p:anim calcmode="lin" valueType="num">
                                      <p:cBhvr additive="base">
                                        <p:cTn id="35" dur="500" fill="hold"/>
                                        <p:tgtEl>
                                          <p:spTgt spid="9">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9">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9">
                                            <p:txEl>
                                              <p:pRg st="8" end="8"/>
                                            </p:txEl>
                                          </p:spTgt>
                                        </p:tgtEl>
                                        <p:attrNameLst>
                                          <p:attrName>style.visibility</p:attrName>
                                        </p:attrNameLst>
                                      </p:cBhvr>
                                      <p:to>
                                        <p:strVal val="visible"/>
                                      </p:to>
                                    </p:set>
                                    <p:anim calcmode="lin" valueType="num">
                                      <p:cBhvr additive="base">
                                        <p:cTn id="39" dur="500" fill="hold"/>
                                        <p:tgtEl>
                                          <p:spTgt spid="9">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9">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9">
                                            <p:txEl>
                                              <p:pRg st="9" end="9"/>
                                            </p:txEl>
                                          </p:spTgt>
                                        </p:tgtEl>
                                        <p:attrNameLst>
                                          <p:attrName>style.visibility</p:attrName>
                                        </p:attrNameLst>
                                      </p:cBhvr>
                                      <p:to>
                                        <p:strVal val="visible"/>
                                      </p:to>
                                    </p:set>
                                    <p:anim calcmode="lin" valueType="num">
                                      <p:cBhvr additive="base">
                                        <p:cTn id="43" dur="500" fill="hold"/>
                                        <p:tgtEl>
                                          <p:spTgt spid="9">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9">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descr="Gratis Enregistrement Foto's en Illustraties">
            <a:extLst>
              <a:ext uri="{FF2B5EF4-FFF2-40B4-BE49-F238E27FC236}">
                <a16:creationId xmlns:a16="http://schemas.microsoft.com/office/drawing/2014/main" id="{2EB799A0-896C-990D-4D3F-98559C3070F2}"/>
              </a:ext>
            </a:extLst>
          </p:cNvPr>
          <p:cNvPicPr>
            <a:picLocks noChangeAspect="1"/>
          </p:cNvPicPr>
          <p:nvPr/>
        </p:nvPicPr>
        <p:blipFill rotWithShape="1">
          <a:blip r:embed="rId2">
            <a:alphaModFix amt="50000"/>
            <a:extLst>
              <a:ext uri="{28A0092B-C50C-407E-A947-70E740481C1C}">
                <a14:useLocalDpi xmlns:a14="http://schemas.microsoft.com/office/drawing/2010/main" val="0"/>
              </a:ext>
            </a:extLst>
          </a:blip>
          <a:srcRect/>
          <a:stretch/>
        </p:blipFill>
        <p:spPr bwMode="auto">
          <a:xfrm>
            <a:off x="20" y="1"/>
            <a:ext cx="12191980" cy="6857999"/>
          </a:xfrm>
          <a:prstGeom prst="rect">
            <a:avLst/>
          </a:prstGeom>
          <a:noFill/>
        </p:spPr>
      </p:pic>
      <p:sp>
        <p:nvSpPr>
          <p:cNvPr id="2" name="Titel 1">
            <a:extLst>
              <a:ext uri="{FF2B5EF4-FFF2-40B4-BE49-F238E27FC236}">
                <a16:creationId xmlns:a16="http://schemas.microsoft.com/office/drawing/2014/main" id="{A155F78D-D8FF-13C2-B278-4885FF7975FE}"/>
              </a:ext>
            </a:extLst>
          </p:cNvPr>
          <p:cNvSpPr>
            <a:spLocks noGrp="1"/>
          </p:cNvSpPr>
          <p:nvPr>
            <p:ph type="ctrTitle"/>
          </p:nvPr>
        </p:nvSpPr>
        <p:spPr>
          <a:xfrm>
            <a:off x="1524000" y="1122362"/>
            <a:ext cx="9144000" cy="2900518"/>
          </a:xfrm>
        </p:spPr>
        <p:txBody>
          <a:bodyPr>
            <a:normAutofit fontScale="90000"/>
          </a:bodyPr>
          <a:lstStyle/>
          <a:p>
            <a:pPr algn="ctr"/>
            <a:br>
              <a:rPr lang="en-US">
                <a:solidFill>
                  <a:srgbClr val="FFFFFF"/>
                </a:solidFill>
              </a:rPr>
            </a:br>
            <a:br>
              <a:rPr lang="en-US">
                <a:solidFill>
                  <a:srgbClr val="FFFFFF"/>
                </a:solidFill>
              </a:rPr>
            </a:br>
            <a:br>
              <a:rPr lang="en-US">
                <a:solidFill>
                  <a:srgbClr val="FFFFFF"/>
                </a:solidFill>
              </a:rPr>
            </a:br>
            <a:br>
              <a:rPr lang="en-US">
                <a:solidFill>
                  <a:srgbClr val="FFFFFF"/>
                </a:solidFill>
              </a:rPr>
            </a:br>
            <a:r>
              <a:rPr lang="en-US" sz="4800" err="1">
                <a:solidFill>
                  <a:srgbClr val="FFFFFF"/>
                </a:solidFill>
              </a:rPr>
              <a:t>Introductie</a:t>
            </a:r>
            <a:r>
              <a:rPr lang="en-US" sz="4800">
                <a:solidFill>
                  <a:srgbClr val="FFFFFF"/>
                </a:solidFill>
              </a:rPr>
              <a:t> &amp; </a:t>
            </a:r>
            <a:r>
              <a:rPr lang="en-US" sz="4800" err="1">
                <a:solidFill>
                  <a:srgbClr val="FFFFFF"/>
                </a:solidFill>
              </a:rPr>
              <a:t>inhoud</a:t>
            </a:r>
            <a:r>
              <a:rPr lang="en-US" sz="4800">
                <a:solidFill>
                  <a:srgbClr val="FFFFFF"/>
                </a:solidFill>
              </a:rPr>
              <a:t> </a:t>
            </a:r>
            <a:r>
              <a:rPr lang="en-US" sz="4800" err="1">
                <a:solidFill>
                  <a:srgbClr val="FFFFFF"/>
                </a:solidFill>
              </a:rPr>
              <a:t>Rnz</a:t>
            </a:r>
            <a:br>
              <a:rPr lang="en-US" sz="4800">
                <a:solidFill>
                  <a:srgbClr val="FFFFFF"/>
                </a:solidFill>
              </a:rPr>
            </a:br>
            <a:br>
              <a:rPr lang="en-US" sz="4800">
                <a:solidFill>
                  <a:srgbClr val="FFFFFF"/>
                </a:solidFill>
              </a:rPr>
            </a:br>
            <a:r>
              <a:rPr lang="en-US" sz="1100">
                <a:solidFill>
                  <a:srgbClr val="FFFFFF"/>
                </a:solidFill>
              </a:rPr>
              <a:t> </a:t>
            </a:r>
            <a:br>
              <a:rPr lang="en-US" sz="4800">
                <a:solidFill>
                  <a:srgbClr val="FFFFFF"/>
                </a:solidFill>
              </a:rPr>
            </a:br>
            <a:r>
              <a:rPr lang="en-US" sz="2700">
                <a:solidFill>
                  <a:srgbClr val="FFFFFF"/>
                </a:solidFill>
              </a:rPr>
              <a:t>Aad Kramers – ILT / NLMA</a:t>
            </a:r>
            <a:br>
              <a:rPr lang="en-US">
                <a:solidFill>
                  <a:srgbClr val="FFFFFF"/>
                </a:solidFill>
              </a:rPr>
            </a:br>
            <a:br>
              <a:rPr lang="en-US">
                <a:solidFill>
                  <a:srgbClr val="FFFFFF"/>
                </a:solidFill>
              </a:rPr>
            </a:br>
            <a:br>
              <a:rPr lang="en-US">
                <a:solidFill>
                  <a:srgbClr val="FFFFFF"/>
                </a:solidFill>
              </a:rPr>
            </a:br>
            <a:br>
              <a:rPr lang="en-US">
                <a:solidFill>
                  <a:srgbClr val="FFFFFF"/>
                </a:solidFill>
              </a:rPr>
            </a:br>
            <a:br>
              <a:rPr lang="en-US">
                <a:solidFill>
                  <a:srgbClr val="FFFFFF"/>
                </a:solidFill>
              </a:rPr>
            </a:br>
            <a:br>
              <a:rPr lang="en-US">
                <a:solidFill>
                  <a:srgbClr val="FFFFFF"/>
                </a:solidFill>
              </a:rPr>
            </a:br>
            <a:r>
              <a:rPr lang="en-US">
                <a:solidFill>
                  <a:srgbClr val="FFFFFF"/>
                </a:solidFill>
              </a:rPr>
              <a:t>				</a:t>
            </a:r>
            <a:endParaRPr lang="nl-NL">
              <a:solidFill>
                <a:srgbClr val="FFFFFF"/>
              </a:solidFill>
            </a:endParaRPr>
          </a:p>
        </p:txBody>
      </p:sp>
      <p:pic>
        <p:nvPicPr>
          <p:cNvPr id="5" name="Picture 2" descr="LCG maakt organisaties klaar voor de toekomst | LCG">
            <a:extLst>
              <a:ext uri="{FF2B5EF4-FFF2-40B4-BE49-F238E27FC236}">
                <a16:creationId xmlns:a16="http://schemas.microsoft.com/office/drawing/2014/main" id="{F87C516C-953D-D8FF-9DF4-633495F20F9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48348" y="134594"/>
            <a:ext cx="1481652" cy="9877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119066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21F860-BF45-0AE9-1AC2-20F60E027646}"/>
              </a:ext>
            </a:extLst>
          </p:cNvPr>
          <p:cNvSpPr>
            <a:spLocks noGrp="1"/>
          </p:cNvSpPr>
          <p:nvPr>
            <p:ph type="title"/>
          </p:nvPr>
        </p:nvSpPr>
        <p:spPr>
          <a:xfrm>
            <a:off x="838201" y="365125"/>
            <a:ext cx="5251316" cy="781095"/>
          </a:xfrm>
        </p:spPr>
        <p:txBody>
          <a:bodyPr>
            <a:normAutofit/>
          </a:bodyPr>
          <a:lstStyle/>
          <a:p>
            <a:r>
              <a:rPr lang="en-US" err="1"/>
              <a:t>Inhoud</a:t>
            </a:r>
            <a:r>
              <a:rPr lang="en-US"/>
              <a:t> </a:t>
            </a:r>
            <a:r>
              <a:rPr lang="en-US" err="1"/>
              <a:t>Rnz</a:t>
            </a:r>
            <a:endParaRPr lang="nl-NL"/>
          </a:p>
        </p:txBody>
      </p:sp>
      <p:pic>
        <p:nvPicPr>
          <p:cNvPr id="4" name="Afbeelding 3" descr="Gratis Enregistrement Foto's en Illustraties">
            <a:extLst>
              <a:ext uri="{FF2B5EF4-FFF2-40B4-BE49-F238E27FC236}">
                <a16:creationId xmlns:a16="http://schemas.microsoft.com/office/drawing/2014/main" id="{81FF69FC-7659-9F99-2ABC-046F81D83627}"/>
              </a:ext>
            </a:extLst>
          </p:cNvPr>
          <p:cNvPicPr>
            <a:picLocks noChangeAspect="1"/>
          </p:cNvPicPr>
          <p:nvPr/>
        </p:nvPicPr>
        <p:blipFill rotWithShape="1">
          <a:blip r:embed="rId2">
            <a:extLst>
              <a:ext uri="{28A0092B-C50C-407E-A947-70E740481C1C}">
                <a14:useLocalDpi xmlns:a14="http://schemas.microsoft.com/office/drawing/2010/main" val="0"/>
              </a:ext>
            </a:extLst>
          </a:blip>
          <a:srcRect l="20793" r="30299"/>
          <a:stretch/>
        </p:blipFill>
        <p:spPr bwMode="auto">
          <a:xfrm>
            <a:off x="6229215" y="10"/>
            <a:ext cx="5962785"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noFill/>
        </p:spPr>
      </p:pic>
      <p:sp>
        <p:nvSpPr>
          <p:cNvPr id="9" name="Tekstvak 8">
            <a:extLst>
              <a:ext uri="{FF2B5EF4-FFF2-40B4-BE49-F238E27FC236}">
                <a16:creationId xmlns:a16="http://schemas.microsoft.com/office/drawing/2014/main" id="{E9372F05-E303-6667-7AA5-AA986E62EA72}"/>
              </a:ext>
            </a:extLst>
          </p:cNvPr>
          <p:cNvSpPr txBox="1"/>
          <p:nvPr/>
        </p:nvSpPr>
        <p:spPr>
          <a:xfrm>
            <a:off x="386366" y="1415250"/>
            <a:ext cx="5962785" cy="4278094"/>
          </a:xfrm>
          <a:prstGeom prst="rect">
            <a:avLst/>
          </a:prstGeom>
          <a:noFill/>
        </p:spPr>
        <p:txBody>
          <a:bodyPr wrap="square" rtlCol="0">
            <a:spAutoFit/>
          </a:bodyPr>
          <a:lstStyle/>
          <a:p>
            <a:pPr marL="285750" indent="-285750">
              <a:buFont typeface="Arial" panose="020B0604020202020204" pitchFamily="34" charset="0"/>
              <a:buChar char="•"/>
            </a:pPr>
            <a:r>
              <a:rPr lang="nl-NL" sz="1600" dirty="0"/>
              <a:t>Actualisatie en vereenvoudiging van voorheen versnipperde regelgeving</a:t>
            </a:r>
          </a:p>
          <a:p>
            <a:pPr marL="285750" indent="-285750">
              <a:buFont typeface="Arial" panose="020B0604020202020204" pitchFamily="34" charset="0"/>
              <a:buChar char="•"/>
            </a:pPr>
            <a:endParaRPr lang="nl-NL" sz="1600" dirty="0"/>
          </a:p>
          <a:p>
            <a:pPr marL="285750" indent="-285750">
              <a:buFont typeface="Arial" panose="020B0604020202020204" pitchFamily="34" charset="0"/>
              <a:buChar char="•"/>
            </a:pPr>
            <a:r>
              <a:rPr lang="nl-NL" sz="1600" dirty="0"/>
              <a:t>Schrappen nationaliteitsverklaring van ILT</a:t>
            </a:r>
          </a:p>
          <a:p>
            <a:pPr marL="285750" indent="-285750">
              <a:buFont typeface="Arial" panose="020B0604020202020204" pitchFamily="34" charset="0"/>
              <a:buChar char="•"/>
            </a:pPr>
            <a:endParaRPr lang="nl-NL" sz="1600" dirty="0"/>
          </a:p>
          <a:p>
            <a:pPr marL="285750" indent="-285750">
              <a:buFont typeface="Arial" panose="020B0604020202020204" pitchFamily="34" charset="0"/>
              <a:buChar char="•"/>
            </a:pPr>
            <a:r>
              <a:rPr lang="nl-NL" sz="1600" dirty="0"/>
              <a:t>Nationaliteitstoets nieuw artikel 194a Boek 8, BW wordt onder de Rnz uitgevoerd door Kadaster </a:t>
            </a:r>
          </a:p>
          <a:p>
            <a:r>
              <a:rPr lang="nl-NL" sz="1600" dirty="0"/>
              <a:t>    </a:t>
            </a:r>
            <a:r>
              <a:rPr lang="nl-NL" sz="1200" dirty="0"/>
              <a:t>bij teboekstelling en bij levering of overgang van eigendom</a:t>
            </a:r>
          </a:p>
          <a:p>
            <a:pPr marL="285750" indent="-285750">
              <a:buFont typeface="Arial" panose="020B0604020202020204" pitchFamily="34" charset="0"/>
              <a:buChar char="•"/>
            </a:pPr>
            <a:endParaRPr lang="nl-NL" sz="1600" dirty="0"/>
          </a:p>
          <a:p>
            <a:pPr marL="285750" indent="-285750">
              <a:buFont typeface="Arial" panose="020B0604020202020204" pitchFamily="34" charset="0"/>
              <a:buChar char="•"/>
            </a:pPr>
            <a:r>
              <a:rPr lang="nl-NL" sz="1600" dirty="0"/>
              <a:t>Scheiding teboekstelling en vlagverlening </a:t>
            </a:r>
          </a:p>
          <a:p>
            <a:pPr marL="285750" indent="-285750">
              <a:buFont typeface="Arial" panose="020B0604020202020204" pitchFamily="34" charset="0"/>
              <a:buChar char="•"/>
            </a:pPr>
            <a:endParaRPr lang="nl-NL" sz="1600" dirty="0"/>
          </a:p>
          <a:p>
            <a:pPr marL="285750" indent="-285750">
              <a:buFont typeface="Arial" panose="020B0604020202020204" pitchFamily="34" charset="0"/>
              <a:buChar char="•"/>
            </a:pPr>
            <a:r>
              <a:rPr lang="nl-NL" sz="1600" dirty="0"/>
              <a:t>Wat is een pleziervaartuig?</a:t>
            </a:r>
          </a:p>
          <a:p>
            <a:endParaRPr lang="nl-NL" sz="1600" dirty="0"/>
          </a:p>
          <a:p>
            <a:pPr marL="285750" indent="-285750">
              <a:buFont typeface="Arial" panose="020B0604020202020204" pitchFamily="34" charset="0"/>
              <a:buChar char="•"/>
            </a:pPr>
            <a:r>
              <a:rPr lang="nl-NL" sz="1600" dirty="0"/>
              <a:t>Definitieve zeebrief als “prima facie” bewijs inschrijving vlagregister</a:t>
            </a:r>
          </a:p>
          <a:p>
            <a:pPr marL="285750" indent="-285750">
              <a:buFont typeface="Arial" panose="020B0604020202020204" pitchFamily="34" charset="0"/>
              <a:buChar char="•"/>
            </a:pPr>
            <a:endParaRPr lang="nl-NL" sz="1600" dirty="0"/>
          </a:p>
          <a:p>
            <a:pPr marL="285750" indent="-285750">
              <a:buFont typeface="Arial" panose="020B0604020202020204" pitchFamily="34" charset="0"/>
              <a:buChar char="•"/>
            </a:pPr>
            <a:r>
              <a:rPr lang="nl-NL" sz="1600" dirty="0"/>
              <a:t>Creëren bevoegdheid bestuurlijke handhaving    </a:t>
            </a:r>
          </a:p>
        </p:txBody>
      </p:sp>
      <p:sp>
        <p:nvSpPr>
          <p:cNvPr id="5" name="Tijdelijke aanduiding voor dianummer 3">
            <a:extLst>
              <a:ext uri="{FF2B5EF4-FFF2-40B4-BE49-F238E27FC236}">
                <a16:creationId xmlns:a16="http://schemas.microsoft.com/office/drawing/2014/main" id="{9464386B-F830-54A4-77B0-889124E1682D}"/>
              </a:ext>
            </a:extLst>
          </p:cNvPr>
          <p:cNvSpPr>
            <a:spLocks noGrp="1"/>
          </p:cNvSpPr>
          <p:nvPr>
            <p:ph type="sldNum" sz="quarter" idx="12"/>
          </p:nvPr>
        </p:nvSpPr>
        <p:spPr>
          <a:xfrm>
            <a:off x="6553199" y="6221413"/>
            <a:ext cx="5005389" cy="322075"/>
          </a:xfrm>
        </p:spPr>
        <p:txBody>
          <a:bodyPr/>
          <a:lstStyle/>
          <a:p>
            <a:fld id="{10A0A6AF-03C5-477E-939A-E28F7E7F05EA}" type="slidenum">
              <a:rPr lang="nl-NL" smtClean="0"/>
              <a:pPr/>
              <a:t>6</a:t>
            </a:fld>
            <a:endParaRPr lang="nl-NL"/>
          </a:p>
        </p:txBody>
      </p:sp>
      <p:pic>
        <p:nvPicPr>
          <p:cNvPr id="6" name="Picture 2" descr="LCG maakt organisaties klaar voor de toekomst | LCG">
            <a:extLst>
              <a:ext uri="{FF2B5EF4-FFF2-40B4-BE49-F238E27FC236}">
                <a16:creationId xmlns:a16="http://schemas.microsoft.com/office/drawing/2014/main" id="{289B564A-E774-0DAC-0416-22BC96E2BFE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88554" y="54474"/>
            <a:ext cx="931953" cy="6213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231918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9">
                                            <p:txEl>
                                              <p:pRg st="2" end="2"/>
                                            </p:txEl>
                                          </p:spTgt>
                                        </p:tgtEl>
                                        <p:attrNameLst>
                                          <p:attrName>style.visibility</p:attrName>
                                        </p:attrNameLst>
                                      </p:cBhvr>
                                      <p:to>
                                        <p:strVal val="visible"/>
                                      </p:to>
                                    </p:set>
                                    <p:anim calcmode="lin" valueType="num">
                                      <p:cBhvr additive="base">
                                        <p:cTn id="11"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9">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9">
                                            <p:txEl>
                                              <p:pRg st="4" end="4"/>
                                            </p:txEl>
                                          </p:spTgt>
                                        </p:tgtEl>
                                        <p:attrNameLst>
                                          <p:attrName>style.visibility</p:attrName>
                                        </p:attrNameLst>
                                      </p:cBhvr>
                                      <p:to>
                                        <p:strVal val="visible"/>
                                      </p:to>
                                    </p:set>
                                    <p:anim calcmode="lin" valueType="num">
                                      <p:cBhvr additive="base">
                                        <p:cTn id="15"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9">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9">
                                            <p:txEl>
                                              <p:pRg st="5" end="5"/>
                                            </p:txEl>
                                          </p:spTgt>
                                        </p:tgtEl>
                                        <p:attrNameLst>
                                          <p:attrName>style.visibility</p:attrName>
                                        </p:attrNameLst>
                                      </p:cBhvr>
                                      <p:to>
                                        <p:strVal val="visible"/>
                                      </p:to>
                                    </p:set>
                                    <p:anim calcmode="lin" valueType="num">
                                      <p:cBhvr additive="base">
                                        <p:cTn id="19" dur="500" fill="hold"/>
                                        <p:tgtEl>
                                          <p:spTgt spid="9">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9">
                                            <p:txEl>
                                              <p:pRg st="7" end="7"/>
                                            </p:txEl>
                                          </p:spTgt>
                                        </p:tgtEl>
                                        <p:attrNameLst>
                                          <p:attrName>style.visibility</p:attrName>
                                        </p:attrNameLst>
                                      </p:cBhvr>
                                      <p:to>
                                        <p:strVal val="visible"/>
                                      </p:to>
                                    </p:set>
                                    <p:anim calcmode="lin" valueType="num">
                                      <p:cBhvr additive="base">
                                        <p:cTn id="23" dur="500" fill="hold"/>
                                        <p:tgtEl>
                                          <p:spTgt spid="9">
                                            <p:txEl>
                                              <p:pRg st="7" end="7"/>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9">
                                            <p:txEl>
                                              <p:pRg st="7" end="7"/>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9">
                                            <p:txEl>
                                              <p:pRg st="9" end="9"/>
                                            </p:txEl>
                                          </p:spTgt>
                                        </p:tgtEl>
                                        <p:attrNameLst>
                                          <p:attrName>style.visibility</p:attrName>
                                        </p:attrNameLst>
                                      </p:cBhvr>
                                      <p:to>
                                        <p:strVal val="visible"/>
                                      </p:to>
                                    </p:set>
                                    <p:anim calcmode="lin" valueType="num">
                                      <p:cBhvr additive="base">
                                        <p:cTn id="27" dur="500" fill="hold"/>
                                        <p:tgtEl>
                                          <p:spTgt spid="9">
                                            <p:txEl>
                                              <p:pRg st="9" end="9"/>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9">
                                            <p:txEl>
                                              <p:pRg st="9" end="9"/>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9">
                                            <p:txEl>
                                              <p:pRg st="11" end="11"/>
                                            </p:txEl>
                                          </p:spTgt>
                                        </p:tgtEl>
                                        <p:attrNameLst>
                                          <p:attrName>style.visibility</p:attrName>
                                        </p:attrNameLst>
                                      </p:cBhvr>
                                      <p:to>
                                        <p:strVal val="visible"/>
                                      </p:to>
                                    </p:set>
                                    <p:anim calcmode="lin" valueType="num">
                                      <p:cBhvr additive="base">
                                        <p:cTn id="31" dur="500" fill="hold"/>
                                        <p:tgtEl>
                                          <p:spTgt spid="9">
                                            <p:txEl>
                                              <p:pRg st="11" end="1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
                                            <p:txEl>
                                              <p:pRg st="11" end="11"/>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9">
                                            <p:txEl>
                                              <p:pRg st="13" end="13"/>
                                            </p:txEl>
                                          </p:spTgt>
                                        </p:tgtEl>
                                        <p:attrNameLst>
                                          <p:attrName>style.visibility</p:attrName>
                                        </p:attrNameLst>
                                      </p:cBhvr>
                                      <p:to>
                                        <p:strVal val="visible"/>
                                      </p:to>
                                    </p:set>
                                    <p:anim calcmode="lin" valueType="num">
                                      <p:cBhvr additive="base">
                                        <p:cTn id="35" dur="500" fill="hold"/>
                                        <p:tgtEl>
                                          <p:spTgt spid="9">
                                            <p:txEl>
                                              <p:pRg st="13" end="13"/>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9">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descr="Gratis Enregistrement Foto's en Illustraties">
            <a:extLst>
              <a:ext uri="{FF2B5EF4-FFF2-40B4-BE49-F238E27FC236}">
                <a16:creationId xmlns:a16="http://schemas.microsoft.com/office/drawing/2014/main" id="{2EB799A0-896C-990D-4D3F-98559C3070F2}"/>
              </a:ext>
            </a:extLst>
          </p:cNvPr>
          <p:cNvPicPr>
            <a:picLocks noChangeAspect="1"/>
          </p:cNvPicPr>
          <p:nvPr/>
        </p:nvPicPr>
        <p:blipFill rotWithShape="1">
          <a:blip r:embed="rId2">
            <a:alphaModFix amt="50000"/>
            <a:extLst>
              <a:ext uri="{28A0092B-C50C-407E-A947-70E740481C1C}">
                <a14:useLocalDpi xmlns:a14="http://schemas.microsoft.com/office/drawing/2010/main" val="0"/>
              </a:ext>
            </a:extLst>
          </a:blip>
          <a:srcRect/>
          <a:stretch/>
        </p:blipFill>
        <p:spPr bwMode="auto">
          <a:xfrm>
            <a:off x="20" y="13064"/>
            <a:ext cx="12191980" cy="6857999"/>
          </a:xfrm>
          <a:prstGeom prst="rect">
            <a:avLst/>
          </a:prstGeom>
          <a:noFill/>
        </p:spPr>
      </p:pic>
      <p:sp>
        <p:nvSpPr>
          <p:cNvPr id="2" name="Titel 1">
            <a:extLst>
              <a:ext uri="{FF2B5EF4-FFF2-40B4-BE49-F238E27FC236}">
                <a16:creationId xmlns:a16="http://schemas.microsoft.com/office/drawing/2014/main" id="{A155F78D-D8FF-13C2-B278-4885FF7975FE}"/>
              </a:ext>
            </a:extLst>
          </p:cNvPr>
          <p:cNvSpPr>
            <a:spLocks noGrp="1"/>
          </p:cNvSpPr>
          <p:nvPr>
            <p:ph type="ctrTitle"/>
          </p:nvPr>
        </p:nvSpPr>
        <p:spPr>
          <a:xfrm>
            <a:off x="227635" y="795790"/>
            <a:ext cx="11736729" cy="2900518"/>
          </a:xfrm>
        </p:spPr>
        <p:txBody>
          <a:bodyPr>
            <a:normAutofit fontScale="90000"/>
          </a:bodyPr>
          <a:lstStyle/>
          <a:p>
            <a:pPr algn="ctr"/>
            <a:br>
              <a:rPr lang="en-US">
                <a:solidFill>
                  <a:srgbClr val="FFFFFF"/>
                </a:solidFill>
              </a:rPr>
            </a:br>
            <a:br>
              <a:rPr lang="en-US">
                <a:solidFill>
                  <a:srgbClr val="FFFFFF"/>
                </a:solidFill>
              </a:rPr>
            </a:br>
            <a:br>
              <a:rPr lang="en-US">
                <a:solidFill>
                  <a:srgbClr val="FFFFFF"/>
                </a:solidFill>
              </a:rPr>
            </a:br>
            <a:br>
              <a:rPr lang="en-US">
                <a:solidFill>
                  <a:srgbClr val="FFFFFF"/>
                </a:solidFill>
              </a:rPr>
            </a:br>
            <a:r>
              <a:rPr lang="en-US" sz="4800" err="1">
                <a:solidFill>
                  <a:srgbClr val="FFFFFF"/>
                </a:solidFill>
              </a:rPr>
              <a:t>Vlagregister</a:t>
            </a:r>
            <a:br>
              <a:rPr lang="en-US" sz="4800">
                <a:solidFill>
                  <a:srgbClr val="FFFFFF"/>
                </a:solidFill>
              </a:rPr>
            </a:br>
            <a:br>
              <a:rPr lang="en-US" sz="4800">
                <a:solidFill>
                  <a:srgbClr val="FFFFFF"/>
                </a:solidFill>
              </a:rPr>
            </a:br>
            <a:br>
              <a:rPr lang="en-US" sz="4800">
                <a:solidFill>
                  <a:srgbClr val="FFFFFF"/>
                </a:solidFill>
              </a:rPr>
            </a:br>
            <a:r>
              <a:rPr lang="en-US" sz="1100">
                <a:solidFill>
                  <a:srgbClr val="FFFFFF"/>
                </a:solidFill>
              </a:rPr>
              <a:t> </a:t>
            </a:r>
            <a:br>
              <a:rPr lang="en-US" sz="4800">
                <a:solidFill>
                  <a:srgbClr val="FFFFFF"/>
                </a:solidFill>
              </a:rPr>
            </a:br>
            <a:r>
              <a:rPr lang="en-US" sz="3100">
                <a:solidFill>
                  <a:srgbClr val="FFFFFF"/>
                </a:solidFill>
              </a:rPr>
              <a:t>Nils van der Kolk – ILT / NLMA</a:t>
            </a:r>
            <a:br>
              <a:rPr lang="en-US" sz="2700">
                <a:solidFill>
                  <a:srgbClr val="FFFFFF"/>
                </a:solidFill>
              </a:rPr>
            </a:br>
            <a:br>
              <a:rPr lang="en-US" sz="2700">
                <a:solidFill>
                  <a:srgbClr val="FFFFFF"/>
                </a:solidFill>
              </a:rPr>
            </a:br>
            <a:br>
              <a:rPr lang="en-US">
                <a:solidFill>
                  <a:srgbClr val="FFFFFF"/>
                </a:solidFill>
              </a:rPr>
            </a:br>
            <a:br>
              <a:rPr lang="en-US">
                <a:solidFill>
                  <a:srgbClr val="FFFFFF"/>
                </a:solidFill>
              </a:rPr>
            </a:br>
            <a:br>
              <a:rPr lang="en-US">
                <a:solidFill>
                  <a:srgbClr val="FFFFFF"/>
                </a:solidFill>
              </a:rPr>
            </a:br>
            <a:br>
              <a:rPr lang="en-US">
                <a:solidFill>
                  <a:srgbClr val="FFFFFF"/>
                </a:solidFill>
              </a:rPr>
            </a:br>
            <a:r>
              <a:rPr lang="en-US">
                <a:solidFill>
                  <a:srgbClr val="FFFFFF"/>
                </a:solidFill>
              </a:rPr>
              <a:t>				</a:t>
            </a:r>
            <a:endParaRPr lang="nl-NL">
              <a:solidFill>
                <a:srgbClr val="FFFFFF"/>
              </a:solidFill>
            </a:endParaRPr>
          </a:p>
        </p:txBody>
      </p:sp>
      <p:pic>
        <p:nvPicPr>
          <p:cNvPr id="5" name="Picture 2" descr="LCG maakt organisaties klaar voor de toekomst | LCG">
            <a:extLst>
              <a:ext uri="{FF2B5EF4-FFF2-40B4-BE49-F238E27FC236}">
                <a16:creationId xmlns:a16="http://schemas.microsoft.com/office/drawing/2014/main" id="{0A57AEE4-03B6-EAFB-AB6A-102BA039187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48348" y="134594"/>
            <a:ext cx="1481652" cy="9877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777120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21F860-BF45-0AE9-1AC2-20F60E027646}"/>
              </a:ext>
            </a:extLst>
          </p:cNvPr>
          <p:cNvSpPr>
            <a:spLocks noGrp="1"/>
          </p:cNvSpPr>
          <p:nvPr>
            <p:ph type="title"/>
          </p:nvPr>
        </p:nvSpPr>
        <p:spPr>
          <a:xfrm>
            <a:off x="482466" y="365266"/>
            <a:ext cx="5251316" cy="781095"/>
          </a:xfrm>
        </p:spPr>
        <p:txBody>
          <a:bodyPr>
            <a:normAutofit/>
          </a:bodyPr>
          <a:lstStyle/>
          <a:p>
            <a:r>
              <a:rPr lang="en-US" dirty="0" err="1"/>
              <a:t>Vlagregister</a:t>
            </a:r>
            <a:endParaRPr lang="nl-NL" dirty="0"/>
          </a:p>
        </p:txBody>
      </p:sp>
      <p:pic>
        <p:nvPicPr>
          <p:cNvPr id="4" name="Afbeelding 3" descr="Gratis Enregistrement Foto's en Illustraties">
            <a:extLst>
              <a:ext uri="{FF2B5EF4-FFF2-40B4-BE49-F238E27FC236}">
                <a16:creationId xmlns:a16="http://schemas.microsoft.com/office/drawing/2014/main" id="{81FF69FC-7659-9F99-2ABC-046F81D83627}"/>
              </a:ext>
            </a:extLst>
          </p:cNvPr>
          <p:cNvPicPr>
            <a:picLocks noChangeAspect="1"/>
          </p:cNvPicPr>
          <p:nvPr/>
        </p:nvPicPr>
        <p:blipFill rotWithShape="1">
          <a:blip r:embed="rId2">
            <a:extLst>
              <a:ext uri="{28A0092B-C50C-407E-A947-70E740481C1C}">
                <a14:useLocalDpi xmlns:a14="http://schemas.microsoft.com/office/drawing/2010/main" val="0"/>
              </a:ext>
            </a:extLst>
          </a:blip>
          <a:srcRect l="20793" r="30299"/>
          <a:stretch/>
        </p:blipFill>
        <p:spPr bwMode="auto">
          <a:xfrm>
            <a:off x="6229215" y="10"/>
            <a:ext cx="5962785" cy="685799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a:noFill/>
        </p:spPr>
      </p:pic>
      <p:sp>
        <p:nvSpPr>
          <p:cNvPr id="9" name="Tekstvak 8">
            <a:extLst>
              <a:ext uri="{FF2B5EF4-FFF2-40B4-BE49-F238E27FC236}">
                <a16:creationId xmlns:a16="http://schemas.microsoft.com/office/drawing/2014/main" id="{E9372F05-E303-6667-7AA5-AA986E62EA72}"/>
              </a:ext>
            </a:extLst>
          </p:cNvPr>
          <p:cNvSpPr txBox="1"/>
          <p:nvPr/>
        </p:nvSpPr>
        <p:spPr>
          <a:xfrm>
            <a:off x="482467" y="1146361"/>
            <a:ext cx="5575299" cy="5447645"/>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dirty="0">
                <a:cs typeface="Calibri" panose="020F0502020204030204" pitchFamily="34" charset="0"/>
              </a:rPr>
              <a:t>In het </a:t>
            </a:r>
            <a:r>
              <a:rPr lang="en-US" sz="1600" dirty="0" err="1">
                <a:cs typeface="Calibri" panose="020F0502020204030204" pitchFamily="34" charset="0"/>
              </a:rPr>
              <a:t>kader</a:t>
            </a:r>
            <a:r>
              <a:rPr lang="en-US" sz="1600" dirty="0">
                <a:cs typeface="Calibri" panose="020F0502020204030204" pitchFamily="34" charset="0"/>
              </a:rPr>
              <a:t> van de Rnz </a:t>
            </a:r>
            <a:r>
              <a:rPr lang="en-US" sz="1600" dirty="0" err="1">
                <a:cs typeface="Calibri" panose="020F0502020204030204" pitchFamily="34" charset="0"/>
              </a:rPr>
              <a:t>wordt</a:t>
            </a:r>
            <a:r>
              <a:rPr lang="en-US" sz="1600" dirty="0">
                <a:cs typeface="Calibri" panose="020F0502020204030204" pitchFamily="34" charset="0"/>
              </a:rPr>
              <a:t> </a:t>
            </a:r>
            <a:r>
              <a:rPr lang="en-US" sz="1600" dirty="0" err="1">
                <a:cs typeface="Calibri" panose="020F0502020204030204" pitchFamily="34" charset="0"/>
              </a:rPr>
              <a:t>bij</a:t>
            </a:r>
            <a:r>
              <a:rPr lang="en-US" sz="1600" dirty="0">
                <a:cs typeface="Calibri" panose="020F0502020204030204" pitchFamily="34" charset="0"/>
              </a:rPr>
              <a:t> ILT een </a:t>
            </a:r>
            <a:r>
              <a:rPr lang="en-US" sz="1600" dirty="0" err="1">
                <a:cs typeface="Calibri" panose="020F0502020204030204" pitchFamily="34" charset="0"/>
              </a:rPr>
              <a:t>openbaar</a:t>
            </a:r>
            <a:r>
              <a:rPr lang="en-US" sz="1600" dirty="0">
                <a:cs typeface="Calibri" panose="020F0502020204030204" pitchFamily="34" charset="0"/>
              </a:rPr>
              <a:t> </a:t>
            </a:r>
            <a:r>
              <a:rPr lang="en-US" sz="1600" dirty="0" err="1">
                <a:cs typeface="Calibri" panose="020F0502020204030204" pitchFamily="34" charset="0"/>
              </a:rPr>
              <a:t>Vlagregister</a:t>
            </a:r>
            <a:r>
              <a:rPr lang="en-US" sz="1600" dirty="0">
                <a:cs typeface="Calibri" panose="020F0502020204030204" pitchFamily="34" charset="0"/>
              </a:rPr>
              <a:t> </a:t>
            </a:r>
            <a:r>
              <a:rPr lang="en-US" sz="1600" dirty="0" err="1">
                <a:cs typeface="Calibri" panose="020F0502020204030204" pitchFamily="34" charset="0"/>
              </a:rPr>
              <a:t>geïntroduceerd</a:t>
            </a:r>
            <a:endParaRPr lang="en-US" sz="1600" dirty="0">
              <a:cs typeface="Calibri" panose="020F0502020204030204" pitchFamily="34" charset="0"/>
            </a:endParaRPr>
          </a:p>
          <a:p>
            <a:pPr marR="0" lvl="0" algn="l" defTabSz="914400" rtl="0" eaLnBrk="1" fontAlgn="auto" latinLnBrk="0" hangingPunct="1">
              <a:lnSpc>
                <a:spcPct val="100000"/>
              </a:lnSpc>
              <a:spcBef>
                <a:spcPts val="0"/>
              </a:spcBef>
              <a:spcAft>
                <a:spcPts val="0"/>
              </a:spcAft>
              <a:buClrTx/>
              <a:buSzTx/>
              <a:tabLst/>
              <a:defRPr/>
            </a:pPr>
            <a:endParaRPr lang="en-US" sz="1600" dirty="0">
              <a:cs typeface="Calibri" panose="020F050202020403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dirty="0">
                <a:cs typeface="Calibri" panose="020F0502020204030204" pitchFamily="34" charset="0"/>
              </a:rPr>
              <a:t>Na </a:t>
            </a:r>
            <a:r>
              <a:rPr lang="en-US" sz="1600" dirty="0" err="1">
                <a:cs typeface="Calibri" panose="020F0502020204030204" pitchFamily="34" charset="0"/>
              </a:rPr>
              <a:t>volledige</a:t>
            </a:r>
            <a:r>
              <a:rPr lang="en-US" sz="1600" dirty="0">
                <a:cs typeface="Calibri" panose="020F0502020204030204" pitchFamily="34" charset="0"/>
              </a:rPr>
              <a:t> </a:t>
            </a:r>
            <a:r>
              <a:rPr lang="en-US" sz="1600" dirty="0" err="1">
                <a:cs typeface="Calibri" panose="020F0502020204030204" pitchFamily="34" charset="0"/>
              </a:rPr>
              <a:t>registratie</a:t>
            </a:r>
            <a:r>
              <a:rPr lang="en-US" sz="1600" dirty="0">
                <a:cs typeface="Calibri" panose="020F0502020204030204" pitchFamily="34" charset="0"/>
              </a:rPr>
              <a:t> </a:t>
            </a:r>
            <a:r>
              <a:rPr lang="en-US" sz="1600" dirty="0" err="1">
                <a:cs typeface="Calibri" panose="020F0502020204030204" pitchFamily="34" charset="0"/>
              </a:rPr>
              <a:t>bij</a:t>
            </a:r>
            <a:r>
              <a:rPr lang="en-US" sz="1600" dirty="0">
                <a:cs typeface="Calibri" panose="020F0502020204030204" pitchFamily="34" charset="0"/>
              </a:rPr>
              <a:t> Kadaster in </a:t>
            </a:r>
            <a:r>
              <a:rPr lang="en-US" sz="1600" dirty="0" err="1">
                <a:cs typeface="Calibri" panose="020F0502020204030204" pitchFamily="34" charset="0"/>
              </a:rPr>
              <a:t>openbaar</a:t>
            </a:r>
            <a:r>
              <a:rPr lang="en-US" sz="1600" dirty="0">
                <a:cs typeface="Calibri" panose="020F0502020204030204" pitchFamily="34" charset="0"/>
              </a:rPr>
              <a:t> register en </a:t>
            </a:r>
            <a:r>
              <a:rPr lang="en-US" sz="1600" dirty="0" err="1">
                <a:cs typeface="Calibri" panose="020F0502020204030204" pitchFamily="34" charset="0"/>
              </a:rPr>
              <a:t>scheepsregistratie</a:t>
            </a:r>
            <a:r>
              <a:rPr lang="en-US" sz="1600" dirty="0">
                <a:cs typeface="Calibri" panose="020F0502020204030204" pitchFamily="34" charset="0"/>
              </a:rPr>
              <a:t> en </a:t>
            </a:r>
            <a:r>
              <a:rPr lang="en-US" sz="1600" dirty="0" err="1">
                <a:cs typeface="Calibri" panose="020F0502020204030204" pitchFamily="34" charset="0"/>
              </a:rPr>
              <a:t>bij</a:t>
            </a:r>
            <a:r>
              <a:rPr lang="en-US" sz="1600" dirty="0">
                <a:cs typeface="Calibri" panose="020F0502020204030204" pitchFamily="34" charset="0"/>
              </a:rPr>
              <a:t> ILT in het </a:t>
            </a:r>
            <a:r>
              <a:rPr lang="en-US" sz="1600" dirty="0" err="1">
                <a:cs typeface="Calibri" panose="020F0502020204030204" pitchFamily="34" charset="0"/>
              </a:rPr>
              <a:t>vlagregister</a:t>
            </a:r>
            <a:r>
              <a:rPr lang="en-US" sz="1600" dirty="0">
                <a:cs typeface="Calibri" panose="020F0502020204030204" pitchFamily="34" charset="0"/>
              </a:rPr>
              <a:t> </a:t>
            </a:r>
            <a:r>
              <a:rPr lang="en-US" sz="1600" dirty="0" err="1">
                <a:cs typeface="Calibri" panose="020F0502020204030204" pitchFamily="34" charset="0"/>
              </a:rPr>
              <a:t>wordt</a:t>
            </a:r>
            <a:r>
              <a:rPr lang="en-US" sz="1600" dirty="0">
                <a:cs typeface="Calibri" panose="020F0502020204030204" pitchFamily="34" charset="0"/>
              </a:rPr>
              <a:t> een </a:t>
            </a:r>
            <a:r>
              <a:rPr lang="en-US" sz="1600" dirty="0" err="1">
                <a:cs typeface="Calibri" panose="020F0502020204030204" pitchFamily="34" charset="0"/>
              </a:rPr>
              <a:t>zeeschip</a:t>
            </a:r>
            <a:r>
              <a:rPr lang="en-US" sz="1600" dirty="0">
                <a:cs typeface="Calibri" panose="020F0502020204030204" pitchFamily="34" charset="0"/>
              </a:rPr>
              <a:t> </a:t>
            </a:r>
            <a:r>
              <a:rPr lang="en-US" sz="1600" dirty="0" err="1">
                <a:cs typeface="Calibri" panose="020F0502020204030204" pitchFamily="34" charset="0"/>
              </a:rPr>
              <a:t>verstrekt</a:t>
            </a:r>
            <a:endParaRPr lang="en-US" sz="1600" dirty="0">
              <a:cs typeface="Calibri" panose="020F050202020403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600" dirty="0">
              <a:solidFill>
                <a:srgbClr val="000000"/>
              </a:solidFill>
              <a:cs typeface="Calibri" panose="020F050202020403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dirty="0">
                <a:solidFill>
                  <a:srgbClr val="000000"/>
                </a:solidFill>
                <a:cs typeface="Calibri" panose="020F0502020204030204" pitchFamily="34" charset="0"/>
              </a:rPr>
              <a:t>Het </a:t>
            </a:r>
            <a:r>
              <a:rPr lang="en-US" sz="1600" dirty="0" err="1">
                <a:solidFill>
                  <a:srgbClr val="000000"/>
                </a:solidFill>
                <a:cs typeface="Calibri" panose="020F0502020204030204" pitchFamily="34" charset="0"/>
              </a:rPr>
              <a:t>Vlagregister</a:t>
            </a:r>
            <a:r>
              <a:rPr lang="en-US" sz="1600" dirty="0">
                <a:solidFill>
                  <a:srgbClr val="000000"/>
                </a:solidFill>
                <a:cs typeface="Calibri" panose="020F0502020204030204" pitchFamily="34" charset="0"/>
              </a:rPr>
              <a:t> is </a:t>
            </a:r>
            <a:r>
              <a:rPr lang="en-US" sz="1600" dirty="0" err="1">
                <a:solidFill>
                  <a:srgbClr val="000000"/>
                </a:solidFill>
                <a:cs typeface="Calibri" panose="020F0502020204030204" pitchFamily="34" charset="0"/>
              </a:rPr>
              <a:t>ingedeeld</a:t>
            </a:r>
            <a:r>
              <a:rPr lang="en-US" sz="1600" dirty="0">
                <a:solidFill>
                  <a:srgbClr val="000000"/>
                </a:solidFill>
                <a:cs typeface="Calibri" panose="020F0502020204030204" pitchFamily="34" charset="0"/>
              </a:rPr>
              <a:t> in 3 </a:t>
            </a:r>
            <a:r>
              <a:rPr lang="en-US" sz="1600" dirty="0" err="1">
                <a:solidFill>
                  <a:srgbClr val="000000"/>
                </a:solidFill>
                <a:cs typeface="Calibri" panose="020F0502020204030204" pitchFamily="34" charset="0"/>
              </a:rPr>
              <a:t>rubrieken</a:t>
            </a:r>
            <a:r>
              <a:rPr lang="en-US" sz="1600" dirty="0">
                <a:solidFill>
                  <a:srgbClr val="000000"/>
                </a:solidFill>
                <a:cs typeface="Calibri" panose="020F0502020204030204" pitchFamily="34" charset="0"/>
              </a:rPr>
              <a:t>:</a:t>
            </a:r>
          </a:p>
          <a:p>
            <a:pPr marL="539750" lvl="1" indent="-269875">
              <a:buFont typeface="Arial" panose="020B0604020202020204" pitchFamily="34" charset="0"/>
              <a:buChar char="•"/>
              <a:defRPr/>
            </a:pPr>
            <a:r>
              <a:rPr lang="en-US" sz="1600" dirty="0" err="1">
                <a:solidFill>
                  <a:srgbClr val="000000"/>
                </a:solidFill>
                <a:cs typeface="Calibri" panose="020F0502020204030204" pitchFamily="34" charset="0"/>
              </a:rPr>
              <a:t>Koopvaardijschepen</a:t>
            </a:r>
            <a:r>
              <a:rPr lang="en-US" sz="1600" dirty="0">
                <a:solidFill>
                  <a:srgbClr val="000000"/>
                </a:solidFill>
                <a:cs typeface="Calibri" panose="020F0502020204030204" pitchFamily="34" charset="0"/>
              </a:rPr>
              <a:t> in </a:t>
            </a:r>
            <a:r>
              <a:rPr lang="en-US" sz="1600" dirty="0" err="1">
                <a:solidFill>
                  <a:srgbClr val="000000"/>
                </a:solidFill>
                <a:cs typeface="Calibri" panose="020F0502020204030204" pitchFamily="34" charset="0"/>
              </a:rPr>
              <a:t>eigendom</a:t>
            </a:r>
            <a:endParaRPr lang="en-US" sz="1600" dirty="0">
              <a:solidFill>
                <a:srgbClr val="000000"/>
              </a:solidFill>
              <a:cs typeface="Calibri" panose="020F0502020204030204" pitchFamily="34" charset="0"/>
            </a:endParaRPr>
          </a:p>
          <a:p>
            <a:pPr marL="539750" lvl="1" indent="-269875">
              <a:buFont typeface="Arial" panose="020B0604020202020204" pitchFamily="34" charset="0"/>
              <a:buChar char="•"/>
              <a:defRPr/>
            </a:pPr>
            <a:r>
              <a:rPr lang="en-US" sz="1600" dirty="0" err="1">
                <a:solidFill>
                  <a:srgbClr val="000000"/>
                </a:solidFill>
                <a:cs typeface="Calibri" panose="020F0502020204030204" pitchFamily="34" charset="0"/>
              </a:rPr>
              <a:t>Koopvaardijschepen</a:t>
            </a:r>
            <a:r>
              <a:rPr lang="en-US" sz="1600" dirty="0">
                <a:solidFill>
                  <a:srgbClr val="000000"/>
                </a:solidFill>
                <a:cs typeface="Calibri" panose="020F0502020204030204" pitchFamily="34" charset="0"/>
              </a:rPr>
              <a:t> in </a:t>
            </a:r>
            <a:r>
              <a:rPr lang="en-US" sz="1600" dirty="0" err="1">
                <a:solidFill>
                  <a:srgbClr val="000000"/>
                </a:solidFill>
                <a:cs typeface="Calibri" panose="020F0502020204030204" pitchFamily="34" charset="0"/>
              </a:rPr>
              <a:t>rompbevrachting</a:t>
            </a:r>
            <a:endParaRPr lang="en-US" sz="1600" dirty="0">
              <a:solidFill>
                <a:srgbClr val="000000"/>
              </a:solidFill>
              <a:cs typeface="Calibri" panose="020F0502020204030204" pitchFamily="34" charset="0"/>
            </a:endParaRPr>
          </a:p>
          <a:p>
            <a:pPr marL="539750" lvl="1" indent="-269875">
              <a:buFont typeface="Arial" panose="020B0604020202020204" pitchFamily="34" charset="0"/>
              <a:buChar char="•"/>
              <a:defRPr/>
            </a:pPr>
            <a:r>
              <a:rPr lang="en-US" sz="1600" b="1" dirty="0" err="1">
                <a:solidFill>
                  <a:srgbClr val="000000"/>
                </a:solidFill>
                <a:cs typeface="Calibri" panose="020F0502020204030204" pitchFamily="34" charset="0"/>
              </a:rPr>
              <a:t>Pleziervaartuigen</a:t>
            </a:r>
            <a:r>
              <a:rPr lang="en-US" sz="1600" b="1" dirty="0">
                <a:solidFill>
                  <a:srgbClr val="000000"/>
                </a:solidFill>
                <a:cs typeface="Calibri" panose="020F0502020204030204" pitchFamily="34" charset="0"/>
              </a:rPr>
              <a:t> in </a:t>
            </a:r>
            <a:r>
              <a:rPr lang="en-US" sz="1600" b="1" dirty="0" err="1">
                <a:solidFill>
                  <a:srgbClr val="000000"/>
                </a:solidFill>
                <a:cs typeface="Calibri" panose="020F0502020204030204" pitchFamily="34" charset="0"/>
              </a:rPr>
              <a:t>eigendom</a:t>
            </a:r>
            <a:endParaRPr lang="en-US" sz="1600" b="1" dirty="0">
              <a:solidFill>
                <a:srgbClr val="000000"/>
              </a:solidFill>
              <a:cs typeface="Calibri" panose="020F0502020204030204" pitchFamily="34" charset="0"/>
            </a:endParaRPr>
          </a:p>
          <a:p>
            <a:pPr marL="742950" lvl="1" indent="-285750">
              <a:buFont typeface="Arial" panose="020B0604020202020204" pitchFamily="34" charset="0"/>
              <a:buChar char="•"/>
              <a:defRPr/>
            </a:pPr>
            <a:endParaRPr lang="en-US" sz="1600" dirty="0">
              <a:solidFill>
                <a:srgbClr val="000000"/>
              </a:solidFill>
              <a:cs typeface="Calibri" panose="020F0502020204030204" pitchFamily="34" charset="0"/>
            </a:endParaRPr>
          </a:p>
          <a:p>
            <a:pPr marL="285750" indent="-285750">
              <a:buFont typeface="Arial" panose="020B0604020202020204" pitchFamily="34" charset="0"/>
              <a:buChar char="•"/>
              <a:defRPr/>
            </a:pPr>
            <a:r>
              <a:rPr lang="en-US" sz="1600" dirty="0">
                <a:solidFill>
                  <a:srgbClr val="000000"/>
                </a:solidFill>
                <a:cs typeface="Calibri" panose="020F0502020204030204" pitchFamily="34" charset="0"/>
              </a:rPr>
              <a:t>De </a:t>
            </a:r>
            <a:r>
              <a:rPr lang="en-US" sz="1600" dirty="0" err="1">
                <a:solidFill>
                  <a:srgbClr val="000000"/>
                </a:solidFill>
                <a:cs typeface="Calibri" panose="020F0502020204030204" pitchFamily="34" charset="0"/>
              </a:rPr>
              <a:t>Zeebrief</a:t>
            </a:r>
            <a:r>
              <a:rPr lang="en-US" sz="1600" dirty="0">
                <a:solidFill>
                  <a:srgbClr val="000000"/>
                </a:solidFill>
                <a:cs typeface="Calibri" panose="020F0502020204030204" pitchFamily="34" charset="0"/>
              </a:rPr>
              <a:t> </a:t>
            </a:r>
            <a:r>
              <a:rPr lang="en-US" sz="1600" dirty="0" err="1">
                <a:solidFill>
                  <a:srgbClr val="000000"/>
                </a:solidFill>
                <a:cs typeface="Calibri" panose="020F0502020204030204" pitchFamily="34" charset="0"/>
              </a:rPr>
              <a:t>wordt</a:t>
            </a:r>
            <a:r>
              <a:rPr lang="en-US" sz="1600" dirty="0">
                <a:solidFill>
                  <a:srgbClr val="000000"/>
                </a:solidFill>
                <a:cs typeface="Calibri" panose="020F0502020204030204" pitchFamily="34" charset="0"/>
              </a:rPr>
              <a:t> </a:t>
            </a:r>
            <a:r>
              <a:rPr lang="en-US" sz="1600" dirty="0" err="1">
                <a:solidFill>
                  <a:srgbClr val="000000"/>
                </a:solidFill>
                <a:cs typeface="Calibri" panose="020F0502020204030204" pitchFamily="34" charset="0"/>
              </a:rPr>
              <a:t>verstrekt</a:t>
            </a:r>
            <a:r>
              <a:rPr lang="en-US" sz="1600" dirty="0">
                <a:solidFill>
                  <a:srgbClr val="000000"/>
                </a:solidFill>
                <a:cs typeface="Calibri" panose="020F0502020204030204" pitchFamily="34" charset="0"/>
              </a:rPr>
              <a:t> op basis van </a:t>
            </a:r>
            <a:r>
              <a:rPr lang="en-US" sz="1600" dirty="0" err="1">
                <a:solidFill>
                  <a:srgbClr val="000000"/>
                </a:solidFill>
                <a:cs typeface="Calibri" panose="020F0502020204030204" pitchFamily="34" charset="0"/>
              </a:rPr>
              <a:t>registratie</a:t>
            </a:r>
            <a:r>
              <a:rPr lang="en-US" sz="1600" dirty="0">
                <a:solidFill>
                  <a:srgbClr val="000000"/>
                </a:solidFill>
                <a:cs typeface="Calibri" panose="020F0502020204030204" pitchFamily="34" charset="0"/>
              </a:rPr>
              <a:t> in het </a:t>
            </a:r>
            <a:r>
              <a:rPr lang="en-US" sz="1600" dirty="0" err="1">
                <a:solidFill>
                  <a:srgbClr val="000000"/>
                </a:solidFill>
                <a:cs typeface="Calibri" panose="020F0502020204030204" pitchFamily="34" charset="0"/>
              </a:rPr>
              <a:t>Vlagregister</a:t>
            </a:r>
            <a:r>
              <a:rPr lang="en-US" sz="1600" dirty="0">
                <a:solidFill>
                  <a:srgbClr val="000000"/>
                </a:solidFill>
                <a:cs typeface="Calibri" panose="020F0502020204030204" pitchFamily="34" charset="0"/>
              </a:rPr>
              <a:t> </a:t>
            </a:r>
          </a:p>
          <a:p>
            <a:pPr marL="285750" indent="-285750">
              <a:buFont typeface="Arial" panose="020B0604020202020204" pitchFamily="34" charset="0"/>
              <a:buChar char="•"/>
              <a:defRPr/>
            </a:pPr>
            <a:endParaRPr lang="en-US" sz="1600" dirty="0">
              <a:solidFill>
                <a:srgbClr val="000000"/>
              </a:solidFill>
              <a:cs typeface="Calibri" panose="020F0502020204030204" pitchFamily="34" charset="0"/>
            </a:endParaRPr>
          </a:p>
          <a:p>
            <a:pPr marL="285750" indent="-285750">
              <a:buFont typeface="Arial" panose="020B0604020202020204" pitchFamily="34" charset="0"/>
              <a:buChar char="•"/>
              <a:defRPr/>
            </a:pPr>
            <a:r>
              <a:rPr lang="en-US" sz="1600" dirty="0">
                <a:solidFill>
                  <a:srgbClr val="000000"/>
                </a:solidFill>
                <a:cs typeface="Calibri" panose="020F0502020204030204" pitchFamily="34" charset="0"/>
              </a:rPr>
              <a:t>Voor </a:t>
            </a:r>
            <a:r>
              <a:rPr lang="en-US" sz="1600" dirty="0" err="1">
                <a:solidFill>
                  <a:srgbClr val="000000"/>
                </a:solidFill>
                <a:cs typeface="Calibri" panose="020F0502020204030204" pitchFamily="34" charset="0"/>
              </a:rPr>
              <a:t>Pleziervaart</a:t>
            </a:r>
            <a:r>
              <a:rPr lang="en-US" sz="1600" dirty="0">
                <a:solidFill>
                  <a:srgbClr val="000000"/>
                </a:solidFill>
                <a:cs typeface="Calibri" panose="020F0502020204030204" pitchFamily="34" charset="0"/>
              </a:rPr>
              <a:t> met een </a:t>
            </a:r>
            <a:r>
              <a:rPr lang="en-US" sz="1600" dirty="0" err="1">
                <a:solidFill>
                  <a:srgbClr val="000000"/>
                </a:solidFill>
                <a:cs typeface="Calibri" panose="020F0502020204030204" pitchFamily="34" charset="0"/>
              </a:rPr>
              <a:t>romplengte</a:t>
            </a:r>
            <a:r>
              <a:rPr lang="en-US" sz="1600" dirty="0">
                <a:solidFill>
                  <a:srgbClr val="000000"/>
                </a:solidFill>
                <a:cs typeface="Calibri" panose="020F0502020204030204" pitchFamily="34" charset="0"/>
              </a:rPr>
              <a:t> van minder dan 24 meter </a:t>
            </a:r>
            <a:r>
              <a:rPr lang="en-US" sz="1600" dirty="0" err="1">
                <a:solidFill>
                  <a:srgbClr val="000000"/>
                </a:solidFill>
                <a:cs typeface="Calibri" panose="020F0502020204030204" pitchFamily="34" charset="0"/>
              </a:rPr>
              <a:t>wordt</a:t>
            </a:r>
            <a:r>
              <a:rPr lang="en-US" sz="1600" dirty="0">
                <a:solidFill>
                  <a:srgbClr val="000000"/>
                </a:solidFill>
                <a:cs typeface="Calibri" panose="020F0502020204030204" pitchFamily="34" charset="0"/>
              </a:rPr>
              <a:t> door ILT </a:t>
            </a:r>
            <a:r>
              <a:rPr lang="en-US" sz="1600" dirty="0" err="1">
                <a:solidFill>
                  <a:srgbClr val="000000"/>
                </a:solidFill>
                <a:cs typeface="Calibri" panose="020F0502020204030204" pitchFamily="34" charset="0"/>
              </a:rPr>
              <a:t>tevens</a:t>
            </a:r>
            <a:r>
              <a:rPr lang="en-US" sz="1600" dirty="0">
                <a:solidFill>
                  <a:srgbClr val="000000"/>
                </a:solidFill>
                <a:cs typeface="Calibri" panose="020F0502020204030204" pitchFamily="34" charset="0"/>
              </a:rPr>
              <a:t> </a:t>
            </a:r>
          </a:p>
          <a:p>
            <a:pPr>
              <a:defRPr/>
            </a:pPr>
            <a:r>
              <a:rPr lang="en-US" sz="1600" dirty="0">
                <a:solidFill>
                  <a:srgbClr val="000000"/>
                </a:solidFill>
                <a:cs typeface="Calibri" panose="020F0502020204030204" pitchFamily="34" charset="0"/>
              </a:rPr>
              <a:t>    een </a:t>
            </a:r>
            <a:r>
              <a:rPr lang="en-US" sz="1600" dirty="0" err="1">
                <a:solidFill>
                  <a:srgbClr val="000000"/>
                </a:solidFill>
                <a:cs typeface="Calibri" panose="020F0502020204030204" pitchFamily="34" charset="0"/>
              </a:rPr>
              <a:t>bijzondere</a:t>
            </a:r>
            <a:r>
              <a:rPr lang="en-US" sz="1600" dirty="0">
                <a:solidFill>
                  <a:srgbClr val="000000"/>
                </a:solidFill>
                <a:cs typeface="Calibri" panose="020F0502020204030204" pitchFamily="34" charset="0"/>
              </a:rPr>
              <a:t> </a:t>
            </a:r>
            <a:r>
              <a:rPr lang="en-US" sz="1600" dirty="0" err="1">
                <a:solidFill>
                  <a:srgbClr val="000000"/>
                </a:solidFill>
                <a:cs typeface="Calibri" panose="020F0502020204030204" pitchFamily="34" charset="0"/>
              </a:rPr>
              <a:t>meetbrief</a:t>
            </a:r>
            <a:r>
              <a:rPr lang="en-US" sz="1600" dirty="0">
                <a:solidFill>
                  <a:srgbClr val="000000"/>
                </a:solidFill>
                <a:cs typeface="Calibri" panose="020F0502020204030204" pitchFamily="34" charset="0"/>
              </a:rPr>
              <a:t> </a:t>
            </a:r>
            <a:r>
              <a:rPr lang="en-US" sz="1600" dirty="0" err="1">
                <a:solidFill>
                  <a:srgbClr val="000000"/>
                </a:solidFill>
                <a:cs typeface="Calibri" panose="020F0502020204030204" pitchFamily="34" charset="0"/>
              </a:rPr>
              <a:t>verstrekt</a:t>
            </a:r>
            <a:endParaRPr lang="en-US" sz="1600" dirty="0">
              <a:solidFill>
                <a:srgbClr val="000000"/>
              </a:solidFill>
              <a:cs typeface="Calibri" panose="020F0502020204030204" pitchFamily="34" charset="0"/>
            </a:endParaRPr>
          </a:p>
          <a:p>
            <a:pPr>
              <a:defRPr/>
            </a:pPr>
            <a:endParaRPr lang="en-US" sz="2000" dirty="0">
              <a:solidFill>
                <a:srgbClr val="000000"/>
              </a:solidFill>
              <a:cs typeface="Calibri" panose="020F0502020204030204" pitchFamily="34" charset="0"/>
            </a:endParaRPr>
          </a:p>
          <a:p>
            <a:pPr>
              <a:defRPr/>
            </a:pPr>
            <a:endParaRPr lang="en-US" sz="2000" dirty="0">
              <a:solidFill>
                <a:srgbClr val="000000"/>
              </a:solidFill>
              <a:cs typeface="Calibri" panose="020F0502020204030204" pitchFamily="34" charset="0"/>
            </a:endParaRPr>
          </a:p>
          <a:p>
            <a:pPr>
              <a:defRPr/>
            </a:pPr>
            <a:r>
              <a:rPr lang="en-US" sz="2000" dirty="0" err="1">
                <a:solidFill>
                  <a:srgbClr val="000000"/>
                </a:solidFill>
                <a:cs typeface="Calibri" panose="020F0502020204030204" pitchFamily="34" charset="0"/>
                <a:hlinkClick r:id="rId3"/>
              </a:rPr>
              <a:t>Vlagregister</a:t>
            </a:r>
            <a:endParaRPr lang="en-US" sz="2000" dirty="0">
              <a:solidFill>
                <a:srgbClr val="000000"/>
              </a:solidFill>
              <a:cs typeface="Calibri" panose="020F0502020204030204" pitchFamily="34" charset="0"/>
            </a:endParaRPr>
          </a:p>
        </p:txBody>
      </p:sp>
      <p:sp>
        <p:nvSpPr>
          <p:cNvPr id="5" name="Tijdelijke aanduiding voor dianummer 3">
            <a:extLst>
              <a:ext uri="{FF2B5EF4-FFF2-40B4-BE49-F238E27FC236}">
                <a16:creationId xmlns:a16="http://schemas.microsoft.com/office/drawing/2014/main" id="{7665640B-51EC-D399-D546-7FC882AE5A57}"/>
              </a:ext>
            </a:extLst>
          </p:cNvPr>
          <p:cNvSpPr>
            <a:spLocks noGrp="1"/>
          </p:cNvSpPr>
          <p:nvPr>
            <p:ph type="sldNum" sz="quarter" idx="12"/>
          </p:nvPr>
        </p:nvSpPr>
        <p:spPr>
          <a:xfrm>
            <a:off x="6553199" y="6221413"/>
            <a:ext cx="5005389" cy="322075"/>
          </a:xfrm>
        </p:spPr>
        <p:txBody>
          <a:bodyPr/>
          <a:lstStyle/>
          <a:p>
            <a:fld id="{10A0A6AF-03C5-477E-939A-E28F7E7F05EA}" type="slidenum">
              <a:rPr lang="nl-NL" smtClean="0"/>
              <a:pPr/>
              <a:t>8</a:t>
            </a:fld>
            <a:endParaRPr lang="nl-NL" dirty="0"/>
          </a:p>
        </p:txBody>
      </p:sp>
    </p:spTree>
    <p:extLst>
      <p:ext uri="{BB962C8B-B14F-4D97-AF65-F5344CB8AC3E}">
        <p14:creationId xmlns:p14="http://schemas.microsoft.com/office/powerpoint/2010/main" val="1356088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9">
                                            <p:txEl>
                                              <p:pRg st="2" end="2"/>
                                            </p:txEl>
                                          </p:spTgt>
                                        </p:tgtEl>
                                        <p:attrNameLst>
                                          <p:attrName>style.visibility</p:attrName>
                                        </p:attrNameLst>
                                      </p:cBhvr>
                                      <p:to>
                                        <p:strVal val="visible"/>
                                      </p:to>
                                    </p:set>
                                    <p:anim calcmode="lin" valueType="num">
                                      <p:cBhvr additive="base">
                                        <p:cTn id="11"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9">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9">
                                            <p:txEl>
                                              <p:pRg st="4" end="4"/>
                                            </p:txEl>
                                          </p:spTgt>
                                        </p:tgtEl>
                                        <p:attrNameLst>
                                          <p:attrName>style.visibility</p:attrName>
                                        </p:attrNameLst>
                                      </p:cBhvr>
                                      <p:to>
                                        <p:strVal val="visible"/>
                                      </p:to>
                                    </p:set>
                                    <p:anim calcmode="lin" valueType="num">
                                      <p:cBhvr additive="base">
                                        <p:cTn id="15"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9">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9">
                                            <p:txEl>
                                              <p:pRg st="5" end="5"/>
                                            </p:txEl>
                                          </p:spTgt>
                                        </p:tgtEl>
                                        <p:attrNameLst>
                                          <p:attrName>style.visibility</p:attrName>
                                        </p:attrNameLst>
                                      </p:cBhvr>
                                      <p:to>
                                        <p:strVal val="visible"/>
                                      </p:to>
                                    </p:set>
                                    <p:anim calcmode="lin" valueType="num">
                                      <p:cBhvr additive="base">
                                        <p:cTn id="19" dur="500" fill="hold"/>
                                        <p:tgtEl>
                                          <p:spTgt spid="9">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9">
                                            <p:txEl>
                                              <p:pRg st="6" end="6"/>
                                            </p:txEl>
                                          </p:spTgt>
                                        </p:tgtEl>
                                        <p:attrNameLst>
                                          <p:attrName>style.visibility</p:attrName>
                                        </p:attrNameLst>
                                      </p:cBhvr>
                                      <p:to>
                                        <p:strVal val="visible"/>
                                      </p:to>
                                    </p:set>
                                    <p:anim calcmode="lin" valueType="num">
                                      <p:cBhvr additive="base">
                                        <p:cTn id="23" dur="500" fill="hold"/>
                                        <p:tgtEl>
                                          <p:spTgt spid="9">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9">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9">
                                            <p:txEl>
                                              <p:pRg st="7" end="7"/>
                                            </p:txEl>
                                          </p:spTgt>
                                        </p:tgtEl>
                                        <p:attrNameLst>
                                          <p:attrName>style.visibility</p:attrName>
                                        </p:attrNameLst>
                                      </p:cBhvr>
                                      <p:to>
                                        <p:strVal val="visible"/>
                                      </p:to>
                                    </p:set>
                                    <p:anim calcmode="lin" valueType="num">
                                      <p:cBhvr additive="base">
                                        <p:cTn id="27" dur="500" fill="hold"/>
                                        <p:tgtEl>
                                          <p:spTgt spid="9">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9">
                                            <p:txEl>
                                              <p:pRg st="7" end="7"/>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9">
                                            <p:txEl>
                                              <p:pRg st="9" end="9"/>
                                            </p:txEl>
                                          </p:spTgt>
                                        </p:tgtEl>
                                        <p:attrNameLst>
                                          <p:attrName>style.visibility</p:attrName>
                                        </p:attrNameLst>
                                      </p:cBhvr>
                                      <p:to>
                                        <p:strVal val="visible"/>
                                      </p:to>
                                    </p:set>
                                    <p:anim calcmode="lin" valueType="num">
                                      <p:cBhvr additive="base">
                                        <p:cTn id="31" dur="500" fill="hold"/>
                                        <p:tgtEl>
                                          <p:spTgt spid="9">
                                            <p:txEl>
                                              <p:pRg st="9" end="9"/>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
                                            <p:txEl>
                                              <p:pRg st="9" end="9"/>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9">
                                            <p:txEl>
                                              <p:pRg st="11" end="11"/>
                                            </p:txEl>
                                          </p:spTgt>
                                        </p:tgtEl>
                                        <p:attrNameLst>
                                          <p:attrName>style.visibility</p:attrName>
                                        </p:attrNameLst>
                                      </p:cBhvr>
                                      <p:to>
                                        <p:strVal val="visible"/>
                                      </p:to>
                                    </p:set>
                                    <p:anim calcmode="lin" valueType="num">
                                      <p:cBhvr additive="base">
                                        <p:cTn id="35" dur="500" fill="hold"/>
                                        <p:tgtEl>
                                          <p:spTgt spid="9">
                                            <p:txEl>
                                              <p:pRg st="11" end="11"/>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9">
                                            <p:txEl>
                                              <p:pRg st="11" end="11"/>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9">
                                            <p:txEl>
                                              <p:pRg st="12" end="12"/>
                                            </p:txEl>
                                          </p:spTgt>
                                        </p:tgtEl>
                                        <p:attrNameLst>
                                          <p:attrName>style.visibility</p:attrName>
                                        </p:attrNameLst>
                                      </p:cBhvr>
                                      <p:to>
                                        <p:strVal val="visible"/>
                                      </p:to>
                                    </p:set>
                                    <p:anim calcmode="lin" valueType="num">
                                      <p:cBhvr additive="base">
                                        <p:cTn id="39" dur="500" fill="hold"/>
                                        <p:tgtEl>
                                          <p:spTgt spid="9">
                                            <p:txEl>
                                              <p:pRg st="12" end="12"/>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9">
                                            <p:txEl>
                                              <p:pRg st="12" end="12"/>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9">
                                            <p:txEl>
                                              <p:pRg st="15" end="15"/>
                                            </p:txEl>
                                          </p:spTgt>
                                        </p:tgtEl>
                                        <p:attrNameLst>
                                          <p:attrName>style.visibility</p:attrName>
                                        </p:attrNameLst>
                                      </p:cBhvr>
                                      <p:to>
                                        <p:strVal val="visible"/>
                                      </p:to>
                                    </p:set>
                                    <p:anim calcmode="lin" valueType="num">
                                      <p:cBhvr additive="base">
                                        <p:cTn id="43" dur="500" fill="hold"/>
                                        <p:tgtEl>
                                          <p:spTgt spid="9">
                                            <p:txEl>
                                              <p:pRg st="15" end="1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9">
                                            <p:txEl>
                                              <p:pRg st="15" end="1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Groep 31">
            <a:extLst>
              <a:ext uri="{FF2B5EF4-FFF2-40B4-BE49-F238E27FC236}">
                <a16:creationId xmlns:a16="http://schemas.microsoft.com/office/drawing/2014/main" id="{5D1F2B62-3596-C9A8-4CE6-CBE50BE32401}"/>
              </a:ext>
            </a:extLst>
          </p:cNvPr>
          <p:cNvGrpSpPr/>
          <p:nvPr/>
        </p:nvGrpSpPr>
        <p:grpSpPr>
          <a:xfrm>
            <a:off x="1139357" y="2615563"/>
            <a:ext cx="2000007" cy="507986"/>
            <a:chOff x="125524" y="179897"/>
            <a:chExt cx="2410830" cy="661018"/>
          </a:xfrm>
        </p:grpSpPr>
        <p:sp>
          <p:nvSpPr>
            <p:cNvPr id="31" name="Rechthoek 30">
              <a:extLst>
                <a:ext uri="{FF2B5EF4-FFF2-40B4-BE49-F238E27FC236}">
                  <a16:creationId xmlns:a16="http://schemas.microsoft.com/office/drawing/2014/main" id="{FED79B00-04C2-605E-32CB-BB630CEBCB15}"/>
                </a:ext>
              </a:extLst>
            </p:cNvPr>
            <p:cNvSpPr/>
            <p:nvPr/>
          </p:nvSpPr>
          <p:spPr>
            <a:xfrm>
              <a:off x="125524" y="179897"/>
              <a:ext cx="2210172" cy="661018"/>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22" name="Afbeelding 21">
              <a:extLst>
                <a:ext uri="{FF2B5EF4-FFF2-40B4-BE49-F238E27FC236}">
                  <a16:creationId xmlns:a16="http://schemas.microsoft.com/office/drawing/2014/main" id="{D5AAF188-FC0C-4AA0-A80A-14C0C7CF04BB}"/>
                </a:ext>
              </a:extLst>
            </p:cNvPr>
            <p:cNvPicPr>
              <a:picLocks noChangeAspect="1"/>
            </p:cNvPicPr>
            <p:nvPr/>
          </p:nvPicPr>
          <p:blipFill>
            <a:blip r:embed="rId2"/>
            <a:stretch>
              <a:fillRect/>
            </a:stretch>
          </p:blipFill>
          <p:spPr>
            <a:xfrm>
              <a:off x="135351" y="314829"/>
              <a:ext cx="1375978" cy="513815"/>
            </a:xfrm>
            <a:prstGeom prst="rect">
              <a:avLst/>
            </a:prstGeom>
          </p:spPr>
        </p:pic>
        <p:sp>
          <p:nvSpPr>
            <p:cNvPr id="23" name="Tekstvak 22">
              <a:extLst>
                <a:ext uri="{FF2B5EF4-FFF2-40B4-BE49-F238E27FC236}">
                  <a16:creationId xmlns:a16="http://schemas.microsoft.com/office/drawing/2014/main" id="{E4E828B8-4C0B-E303-41FA-F52ABA8F0144}"/>
                </a:ext>
              </a:extLst>
            </p:cNvPr>
            <p:cNvSpPr txBox="1"/>
            <p:nvPr/>
          </p:nvSpPr>
          <p:spPr>
            <a:xfrm>
              <a:off x="473766" y="181815"/>
              <a:ext cx="2062588" cy="360446"/>
            </a:xfrm>
            <a:prstGeom prst="rect">
              <a:avLst/>
            </a:prstGeom>
            <a:noFill/>
          </p:spPr>
          <p:txBody>
            <a:bodyPr wrap="square" rtlCol="0">
              <a:spAutoFit/>
            </a:bodyPr>
            <a:lstStyle/>
            <a:p>
              <a:r>
                <a:rPr lang="nl-NL" sz="1200">
                  <a:latin typeface="Calibri" panose="020F0502020204030204" pitchFamily="34" charset="0"/>
                  <a:cs typeface="Calibri" panose="020F0502020204030204" pitchFamily="34" charset="0"/>
                </a:rPr>
                <a:t>Roepletters verkrijgen</a:t>
              </a:r>
            </a:p>
          </p:txBody>
        </p:sp>
      </p:grpSp>
      <p:pic>
        <p:nvPicPr>
          <p:cNvPr id="3" name="Picture 2" descr="GitHub - werf/werf: A solution for implementing efficient and consistent  software delivery to Kubernetes facilitating best practices.">
            <a:extLst>
              <a:ext uri="{FF2B5EF4-FFF2-40B4-BE49-F238E27FC236}">
                <a16:creationId xmlns:a16="http://schemas.microsoft.com/office/drawing/2014/main" id="{C0236D7C-F233-631B-2ED8-12C396A3A11C}"/>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2382" r="54018"/>
          <a:stretch/>
        </p:blipFill>
        <p:spPr bwMode="auto">
          <a:xfrm>
            <a:off x="4964088" y="747633"/>
            <a:ext cx="1193775" cy="1086187"/>
          </a:xfrm>
          <a:prstGeom prst="rect">
            <a:avLst/>
          </a:prstGeom>
          <a:noFill/>
          <a:extLst>
            <a:ext uri="{909E8E84-426E-40DD-AFC4-6F175D3DCCD1}">
              <a14:hiddenFill xmlns:a14="http://schemas.microsoft.com/office/drawing/2010/main">
                <a:solidFill>
                  <a:srgbClr val="FFFFFF"/>
                </a:solidFill>
              </a14:hiddenFill>
            </a:ext>
          </a:extLst>
        </p:spPr>
      </p:pic>
      <p:sp>
        <p:nvSpPr>
          <p:cNvPr id="2" name="Rechthoek 1">
            <a:extLst>
              <a:ext uri="{FF2B5EF4-FFF2-40B4-BE49-F238E27FC236}">
                <a16:creationId xmlns:a16="http://schemas.microsoft.com/office/drawing/2014/main" id="{9CCCFA54-C096-3C73-37CF-A0ACA484B251}"/>
              </a:ext>
            </a:extLst>
          </p:cNvPr>
          <p:cNvSpPr/>
          <p:nvPr/>
        </p:nvSpPr>
        <p:spPr>
          <a:xfrm>
            <a:off x="1053548" y="2383486"/>
            <a:ext cx="9321248" cy="3117574"/>
          </a:xfrm>
          <a:prstGeom prst="rect">
            <a:avLst/>
          </a:prstGeom>
          <a:no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9" name="Graphic 8" descr="Cirkels met pijlen silhouet">
            <a:extLst>
              <a:ext uri="{FF2B5EF4-FFF2-40B4-BE49-F238E27FC236}">
                <a16:creationId xmlns:a16="http://schemas.microsoft.com/office/drawing/2014/main" id="{0E46462E-28E7-56C5-5520-B034E8D87C47}"/>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flipH="1">
            <a:off x="5207749" y="3261782"/>
            <a:ext cx="914400" cy="914400"/>
          </a:xfrm>
          <a:prstGeom prst="rect">
            <a:avLst/>
          </a:prstGeom>
        </p:spPr>
      </p:pic>
      <p:sp>
        <p:nvSpPr>
          <p:cNvPr id="11" name="Pijl: omlaag 10">
            <a:extLst>
              <a:ext uri="{FF2B5EF4-FFF2-40B4-BE49-F238E27FC236}">
                <a16:creationId xmlns:a16="http://schemas.microsoft.com/office/drawing/2014/main" id="{F56347D7-C39B-52B2-F64F-3DB14D53E06B}"/>
              </a:ext>
            </a:extLst>
          </p:cNvPr>
          <p:cNvSpPr/>
          <p:nvPr/>
        </p:nvSpPr>
        <p:spPr>
          <a:xfrm>
            <a:off x="4921250" y="1623055"/>
            <a:ext cx="215900" cy="653462"/>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Pijl: omhoog 11">
            <a:extLst>
              <a:ext uri="{FF2B5EF4-FFF2-40B4-BE49-F238E27FC236}">
                <a16:creationId xmlns:a16="http://schemas.microsoft.com/office/drawing/2014/main" id="{156B0E26-628D-0590-D010-FEAE4BA4C082}"/>
              </a:ext>
            </a:extLst>
          </p:cNvPr>
          <p:cNvSpPr/>
          <p:nvPr/>
        </p:nvSpPr>
        <p:spPr>
          <a:xfrm>
            <a:off x="5984801" y="1623055"/>
            <a:ext cx="215900" cy="653462"/>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nl-NL"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kstvak 13">
            <a:extLst>
              <a:ext uri="{FF2B5EF4-FFF2-40B4-BE49-F238E27FC236}">
                <a16:creationId xmlns:a16="http://schemas.microsoft.com/office/drawing/2014/main" id="{078D4BCE-4B54-EE83-9E64-D136370629AE}"/>
              </a:ext>
            </a:extLst>
          </p:cNvPr>
          <p:cNvSpPr txBox="1"/>
          <p:nvPr/>
        </p:nvSpPr>
        <p:spPr>
          <a:xfrm>
            <a:off x="3721663" y="1828800"/>
            <a:ext cx="1072587" cy="369332"/>
          </a:xfrm>
          <a:prstGeom prst="rect">
            <a:avLst/>
          </a:prstGeom>
          <a:noFill/>
          <a:ln w="12700">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err="1">
                <a:ln>
                  <a:noFill/>
                </a:ln>
                <a:solidFill>
                  <a:prstClr val="black"/>
                </a:solidFill>
                <a:effectLst/>
                <a:uLnTx/>
                <a:uFillTx/>
                <a:latin typeface="Calibri" panose="020F0502020204030204"/>
                <a:ea typeface="+mn-ea"/>
                <a:cs typeface="+mn-cs"/>
              </a:rPr>
              <a:t>Aanvraag</a:t>
            </a: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 name="Tekstvak 15">
            <a:extLst>
              <a:ext uri="{FF2B5EF4-FFF2-40B4-BE49-F238E27FC236}">
                <a16:creationId xmlns:a16="http://schemas.microsoft.com/office/drawing/2014/main" id="{EDC20A17-939E-E445-AF94-1F39796511BA}"/>
              </a:ext>
            </a:extLst>
          </p:cNvPr>
          <p:cNvSpPr txBox="1"/>
          <p:nvPr/>
        </p:nvSpPr>
        <p:spPr>
          <a:xfrm>
            <a:off x="6331113" y="1808481"/>
            <a:ext cx="1072587" cy="369332"/>
          </a:xfrm>
          <a:prstGeom prst="rect">
            <a:avLst/>
          </a:prstGeom>
          <a:noFill/>
          <a:ln w="12700">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err="1">
                <a:ln>
                  <a:noFill/>
                </a:ln>
                <a:solidFill>
                  <a:prstClr val="black"/>
                </a:solidFill>
                <a:effectLst/>
                <a:uLnTx/>
                <a:uFillTx/>
                <a:latin typeface="Calibri" panose="020F0502020204030204"/>
                <a:ea typeface="+mn-ea"/>
                <a:cs typeface="+mn-cs"/>
              </a:rPr>
              <a:t>Afgifte</a:t>
            </a: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8" name="Tekstvak 17">
            <a:extLst>
              <a:ext uri="{FF2B5EF4-FFF2-40B4-BE49-F238E27FC236}">
                <a16:creationId xmlns:a16="http://schemas.microsoft.com/office/drawing/2014/main" id="{5A4DDB91-6D9B-45DE-77F1-E4FE287C22A9}"/>
              </a:ext>
            </a:extLst>
          </p:cNvPr>
          <p:cNvSpPr txBox="1"/>
          <p:nvPr/>
        </p:nvSpPr>
        <p:spPr>
          <a:xfrm>
            <a:off x="4499738" y="3622185"/>
            <a:ext cx="517095" cy="369332"/>
          </a:xfrm>
          <a:prstGeom prst="rect">
            <a:avLst/>
          </a:prstGeom>
          <a:noFill/>
          <a:ln>
            <a:solidFill>
              <a:schemeClr val="tx1"/>
            </a:solidFill>
            <a:prstDash val="sysDot"/>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prstClr val="black"/>
                </a:solidFill>
                <a:effectLst/>
                <a:uLnTx/>
                <a:uFillTx/>
                <a:latin typeface="Calibri" panose="020F0502020204030204"/>
                <a:ea typeface="+mn-ea"/>
                <a:cs typeface="+mn-cs"/>
              </a:rPr>
              <a:t>Status update</a:t>
            </a:r>
            <a:endParaRPr kumimoji="0" lang="nl-NL" sz="9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5" name="Tekstvak 24">
            <a:extLst>
              <a:ext uri="{FF2B5EF4-FFF2-40B4-BE49-F238E27FC236}">
                <a16:creationId xmlns:a16="http://schemas.microsoft.com/office/drawing/2014/main" id="{96DC393E-15F5-ADFA-56D7-D741C36112BB}"/>
              </a:ext>
            </a:extLst>
          </p:cNvPr>
          <p:cNvSpPr txBox="1"/>
          <p:nvPr/>
        </p:nvSpPr>
        <p:spPr>
          <a:xfrm>
            <a:off x="5406402" y="4272418"/>
            <a:ext cx="517095" cy="369332"/>
          </a:xfrm>
          <a:prstGeom prst="rect">
            <a:avLst/>
          </a:prstGeom>
          <a:noFill/>
          <a:ln>
            <a:solidFill>
              <a:schemeClr val="tx1"/>
            </a:solidFill>
            <a:prstDash val="sysDot"/>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prstClr val="black"/>
                </a:solidFill>
                <a:effectLst/>
                <a:uLnTx/>
                <a:uFillTx/>
                <a:latin typeface="Calibri" panose="020F0502020204030204"/>
                <a:ea typeface="+mn-ea"/>
                <a:cs typeface="+mn-cs"/>
              </a:rPr>
              <a:t>Status update</a:t>
            </a:r>
            <a:endParaRPr kumimoji="0" lang="nl-NL" sz="9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6" name="Tekstvak 25">
            <a:extLst>
              <a:ext uri="{FF2B5EF4-FFF2-40B4-BE49-F238E27FC236}">
                <a16:creationId xmlns:a16="http://schemas.microsoft.com/office/drawing/2014/main" id="{133C087E-4DB3-2F0B-DCB4-E71E7B4E7F58}"/>
              </a:ext>
            </a:extLst>
          </p:cNvPr>
          <p:cNvSpPr txBox="1"/>
          <p:nvPr/>
        </p:nvSpPr>
        <p:spPr>
          <a:xfrm>
            <a:off x="6250449" y="3606413"/>
            <a:ext cx="517095" cy="369332"/>
          </a:xfrm>
          <a:prstGeom prst="rect">
            <a:avLst/>
          </a:prstGeom>
          <a:noFill/>
          <a:ln>
            <a:solidFill>
              <a:schemeClr val="tx1"/>
            </a:solidFill>
            <a:prstDash val="sysDot"/>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prstClr val="black"/>
                </a:solidFill>
                <a:effectLst/>
                <a:uLnTx/>
                <a:uFillTx/>
                <a:latin typeface="Calibri" panose="020F0502020204030204"/>
                <a:ea typeface="+mn-ea"/>
                <a:cs typeface="+mn-cs"/>
              </a:rPr>
              <a:t>Status update</a:t>
            </a:r>
            <a:endParaRPr kumimoji="0" lang="nl-NL" sz="9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7" name="Titel 1">
            <a:extLst>
              <a:ext uri="{FF2B5EF4-FFF2-40B4-BE49-F238E27FC236}">
                <a16:creationId xmlns:a16="http://schemas.microsoft.com/office/drawing/2014/main" id="{0785B71E-2A31-46DA-E8D5-1E3D64183D95}"/>
              </a:ext>
            </a:extLst>
          </p:cNvPr>
          <p:cNvSpPr txBox="1">
            <a:spLocks/>
          </p:cNvSpPr>
          <p:nvPr/>
        </p:nvSpPr>
        <p:spPr>
          <a:xfrm>
            <a:off x="8610600" y="132120"/>
            <a:ext cx="3213100" cy="887418"/>
          </a:xfrm>
          <a:prstGeom prst="rect">
            <a:avLst/>
          </a:prstGeom>
          <a:ln w="12700">
            <a:solidFill>
              <a:schemeClr val="tx1"/>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2400" b="0" i="0" u="none" strike="noStrike" kern="1200" cap="none" spc="0" normalizeH="0" baseline="0" noProof="0" dirty="0" err="1">
                <a:ln>
                  <a:noFill/>
                </a:ln>
                <a:solidFill>
                  <a:prstClr val="black"/>
                </a:solidFill>
                <a:effectLst/>
                <a:uLnTx/>
                <a:uFillTx/>
                <a:latin typeface="Calibri Light" panose="020F0302020204030204"/>
                <a:ea typeface="+mj-ea"/>
                <a:cs typeface="+mj-cs"/>
              </a:rPr>
              <a:t>Klantreis</a:t>
            </a:r>
            <a:r>
              <a:rPr kumimoji="0" lang="en-US" sz="2400" b="0" i="0" u="none" strike="noStrike" kern="1200" cap="none" spc="0" normalizeH="0" baseline="0" noProof="0" dirty="0">
                <a:ln>
                  <a:noFill/>
                </a:ln>
                <a:solidFill>
                  <a:prstClr val="black"/>
                </a:solidFill>
                <a:effectLst/>
                <a:uLnTx/>
                <a:uFillTx/>
                <a:latin typeface="Calibri Light" panose="020F0302020204030204"/>
                <a:ea typeface="+mj-ea"/>
                <a:cs typeface="+mj-cs"/>
              </a:rPr>
              <a:t> </a:t>
            </a:r>
            <a:r>
              <a:rPr kumimoji="0" lang="en-US" sz="2400" b="0" i="0" u="none" strike="noStrike" kern="1200" cap="none" spc="0" normalizeH="0" baseline="0" noProof="0" dirty="0" err="1">
                <a:ln>
                  <a:noFill/>
                </a:ln>
                <a:solidFill>
                  <a:prstClr val="black"/>
                </a:solidFill>
                <a:effectLst/>
                <a:uLnTx/>
                <a:uFillTx/>
                <a:latin typeface="Calibri Light" panose="020F0302020204030204"/>
                <a:ea typeface="+mj-ea"/>
                <a:cs typeface="+mj-cs"/>
              </a:rPr>
              <a:t>loket</a:t>
            </a:r>
            <a:r>
              <a:rPr kumimoji="0" lang="en-US" sz="2400" b="0" i="0" u="none" strike="noStrike" kern="1200" cap="none" spc="0" normalizeH="0" baseline="0" noProof="0" dirty="0">
                <a:ln>
                  <a:noFill/>
                </a:ln>
                <a:solidFill>
                  <a:prstClr val="black"/>
                </a:solidFill>
                <a:effectLst/>
                <a:uLnTx/>
                <a:uFillTx/>
                <a:latin typeface="Calibri Light" panose="020F0302020204030204"/>
                <a:ea typeface="+mj-ea"/>
                <a:cs typeface="+mj-cs"/>
              </a:rPr>
              <a:t> RNZ</a:t>
            </a:r>
            <a:br>
              <a:rPr kumimoji="0" lang="en-US" sz="2400" b="0" i="0" u="none" strike="noStrike" kern="1200" cap="none" spc="0" normalizeH="0" baseline="0" noProof="0" dirty="0">
                <a:ln>
                  <a:noFill/>
                </a:ln>
                <a:solidFill>
                  <a:prstClr val="black"/>
                </a:solidFill>
                <a:effectLst/>
                <a:uLnTx/>
                <a:uFillTx/>
                <a:latin typeface="Calibri Light" panose="020F0302020204030204"/>
                <a:ea typeface="+mj-ea"/>
                <a:cs typeface="+mj-cs"/>
              </a:rPr>
            </a:br>
            <a:r>
              <a:rPr kumimoji="0" lang="en-US" sz="900" b="0" i="0" u="sng" strike="noStrike" kern="1200" cap="none" spc="0" normalizeH="0" baseline="0" noProof="0" dirty="0">
                <a:ln>
                  <a:noFill/>
                </a:ln>
                <a:solidFill>
                  <a:prstClr val="black"/>
                </a:solidFill>
                <a:effectLst/>
                <a:uLnTx/>
                <a:uFillTx/>
                <a:latin typeface="Calibri Light" panose="020F0302020204030204"/>
                <a:ea typeface="+mj-ea"/>
                <a:cs typeface="+mj-cs"/>
              </a:rPr>
              <a:t>Casus </a:t>
            </a:r>
            <a:r>
              <a:rPr kumimoji="0" lang="en-US" sz="900" b="0" i="0" u="sng" strike="noStrike" kern="1200" cap="none" spc="0" normalizeH="0" baseline="0" noProof="0" dirty="0" err="1">
                <a:ln>
                  <a:noFill/>
                </a:ln>
                <a:solidFill>
                  <a:prstClr val="black"/>
                </a:solidFill>
                <a:effectLst/>
                <a:uLnTx/>
                <a:uFillTx/>
                <a:latin typeface="Calibri Light" panose="020F0302020204030204"/>
                <a:ea typeface="+mj-ea"/>
                <a:cs typeface="+mj-cs"/>
              </a:rPr>
              <a:t>pleziervaart</a:t>
            </a:r>
            <a:r>
              <a:rPr kumimoji="0" lang="en-US" sz="900" b="0" i="0" u="sng" strike="noStrike" kern="1200" cap="none" spc="0" normalizeH="0" baseline="0" noProof="0" dirty="0">
                <a:ln>
                  <a:noFill/>
                </a:ln>
                <a:solidFill>
                  <a:prstClr val="black"/>
                </a:solidFill>
                <a:effectLst/>
                <a:uLnTx/>
                <a:uFillTx/>
                <a:latin typeface="Calibri Light" panose="020F0302020204030204"/>
                <a:ea typeface="+mj-ea"/>
                <a:cs typeface="+mj-cs"/>
              </a:rPr>
              <a:t> met een </a:t>
            </a:r>
            <a:r>
              <a:rPr kumimoji="0" lang="en-US" sz="900" b="0" i="0" u="sng" strike="noStrike" kern="1200" cap="none" spc="0" normalizeH="0" baseline="0" noProof="0" dirty="0" err="1">
                <a:ln>
                  <a:noFill/>
                </a:ln>
                <a:solidFill>
                  <a:prstClr val="black"/>
                </a:solidFill>
                <a:effectLst/>
                <a:uLnTx/>
                <a:uFillTx/>
                <a:latin typeface="Calibri Light" panose="020F0302020204030204"/>
                <a:ea typeface="+mj-ea"/>
                <a:cs typeface="+mj-cs"/>
              </a:rPr>
              <a:t>romplengte</a:t>
            </a:r>
            <a:r>
              <a:rPr kumimoji="0" lang="en-US" sz="900" b="0" i="0" u="sng" strike="noStrike" kern="1200" cap="none" spc="0" normalizeH="0" baseline="0" noProof="0" dirty="0">
                <a:ln>
                  <a:noFill/>
                </a:ln>
                <a:solidFill>
                  <a:prstClr val="black"/>
                </a:solidFill>
                <a:effectLst/>
                <a:uLnTx/>
                <a:uFillTx/>
                <a:latin typeface="Calibri Light" panose="020F0302020204030204"/>
                <a:ea typeface="+mj-ea"/>
                <a:cs typeface="+mj-cs"/>
              </a:rPr>
              <a:t> van 24 meter of </a:t>
            </a:r>
            <a:r>
              <a:rPr kumimoji="0" lang="en-US" sz="900" b="0" i="0" u="sng" strike="noStrike" kern="1200" cap="none" spc="0" normalizeH="0" baseline="0" noProof="0" dirty="0" err="1">
                <a:ln>
                  <a:noFill/>
                </a:ln>
                <a:solidFill>
                  <a:prstClr val="black"/>
                </a:solidFill>
                <a:effectLst/>
                <a:uLnTx/>
                <a:uFillTx/>
                <a:latin typeface="Calibri Light" panose="020F0302020204030204"/>
                <a:ea typeface="+mj-ea"/>
                <a:cs typeface="+mj-cs"/>
              </a:rPr>
              <a:t>meer</a:t>
            </a:r>
            <a:endParaRPr kumimoji="0" lang="en-US" sz="900" b="0" i="0" u="sng" strike="noStrike" kern="1200" cap="none" spc="0" normalizeH="0" baseline="0" noProof="0" dirty="0">
              <a:ln>
                <a:noFill/>
              </a:ln>
              <a:solidFill>
                <a:prstClr val="black"/>
              </a:solidFill>
              <a:effectLst/>
              <a:uLnTx/>
              <a:uFillTx/>
              <a:latin typeface="Calibri Light" panose="020F0302020204030204"/>
              <a:ea typeface="+mj-ea"/>
              <a:cs typeface="+mj-cs"/>
            </a:endParaRPr>
          </a:p>
          <a:p>
            <a:pPr marL="0" marR="0" lvl="0" indent="0" algn="ctr" defTabSz="914400" rtl="0" eaLnBrk="1" fontAlgn="auto" latinLnBrk="0" hangingPunct="1">
              <a:lnSpc>
                <a:spcPct val="90000"/>
              </a:lnSpc>
              <a:spcBef>
                <a:spcPct val="0"/>
              </a:spcBef>
              <a:spcAft>
                <a:spcPts val="0"/>
              </a:spcAft>
              <a:buClrTx/>
              <a:buSzTx/>
              <a:buFontTx/>
              <a:buNone/>
              <a:tabLst/>
              <a:defRPr/>
            </a:pPr>
            <a:r>
              <a:rPr lang="en-US" sz="900" u="sng" dirty="0">
                <a:solidFill>
                  <a:prstClr val="black"/>
                </a:solidFill>
                <a:latin typeface="Calibri Light" panose="020F0302020204030204"/>
              </a:rPr>
              <a:t>Casus </a:t>
            </a:r>
            <a:r>
              <a:rPr lang="en-US" sz="900" u="sng" dirty="0" err="1">
                <a:solidFill>
                  <a:prstClr val="black"/>
                </a:solidFill>
                <a:latin typeface="Calibri Light" panose="020F0302020204030204"/>
              </a:rPr>
              <a:t>pleziervaart</a:t>
            </a:r>
            <a:r>
              <a:rPr lang="en-US" sz="900" u="sng" dirty="0">
                <a:solidFill>
                  <a:prstClr val="black"/>
                </a:solidFill>
                <a:latin typeface="Calibri Light" panose="020F0302020204030204"/>
              </a:rPr>
              <a:t> met een </a:t>
            </a:r>
            <a:r>
              <a:rPr lang="en-US" sz="900" u="sng" dirty="0" err="1">
                <a:solidFill>
                  <a:prstClr val="black"/>
                </a:solidFill>
                <a:latin typeface="Calibri Light" panose="020F0302020204030204"/>
              </a:rPr>
              <a:t>romplengte</a:t>
            </a:r>
            <a:r>
              <a:rPr lang="en-US" sz="900" u="sng" dirty="0">
                <a:solidFill>
                  <a:prstClr val="black"/>
                </a:solidFill>
                <a:latin typeface="Calibri Light" panose="020F0302020204030204"/>
              </a:rPr>
              <a:t> van minder dan 24 meter</a:t>
            </a:r>
            <a:endParaRPr kumimoji="0" lang="nl-NL" sz="2400" b="1" i="0" u="none" strike="noStrike" kern="1200" cap="none" spc="0" normalizeH="0" baseline="0" noProof="0" dirty="0">
              <a:ln>
                <a:noFill/>
              </a:ln>
              <a:solidFill>
                <a:prstClr val="black"/>
              </a:solidFill>
              <a:effectLst/>
              <a:uLnTx/>
              <a:uFillTx/>
              <a:latin typeface="Calibri Light" panose="020F0302020204030204"/>
              <a:ea typeface="+mj-ea"/>
              <a:cs typeface="+mj-cs"/>
            </a:endParaRPr>
          </a:p>
        </p:txBody>
      </p:sp>
      <p:grpSp>
        <p:nvGrpSpPr>
          <p:cNvPr id="5" name="Groep 4">
            <a:extLst>
              <a:ext uri="{FF2B5EF4-FFF2-40B4-BE49-F238E27FC236}">
                <a16:creationId xmlns:a16="http://schemas.microsoft.com/office/drawing/2014/main" id="{BCDA791B-C190-B063-6A01-235C7B9E85FE}"/>
              </a:ext>
            </a:extLst>
          </p:cNvPr>
          <p:cNvGrpSpPr/>
          <p:nvPr/>
        </p:nvGrpSpPr>
        <p:grpSpPr>
          <a:xfrm>
            <a:off x="2635745" y="2916688"/>
            <a:ext cx="2501405" cy="623025"/>
            <a:chOff x="3826166" y="3015328"/>
            <a:chExt cx="2501405" cy="623025"/>
          </a:xfrm>
        </p:grpSpPr>
        <p:sp>
          <p:nvSpPr>
            <p:cNvPr id="8" name="Tekstvak 7">
              <a:extLst>
                <a:ext uri="{FF2B5EF4-FFF2-40B4-BE49-F238E27FC236}">
                  <a16:creationId xmlns:a16="http://schemas.microsoft.com/office/drawing/2014/main" id="{61946B1A-39C9-49C8-B38A-EA81C6F8DC62}"/>
                </a:ext>
              </a:extLst>
            </p:cNvPr>
            <p:cNvSpPr txBox="1"/>
            <p:nvPr/>
          </p:nvSpPr>
          <p:spPr>
            <a:xfrm>
              <a:off x="3826166" y="3022800"/>
              <a:ext cx="2501405" cy="615553"/>
            </a:xfrm>
            <a:prstGeom prst="rect">
              <a:avLst/>
            </a:prstGeom>
            <a:solidFill>
              <a:schemeClr val="bg1"/>
            </a:solidFill>
            <a:ln w="12700">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err="1">
                  <a:ln>
                    <a:noFill/>
                  </a:ln>
                  <a:solidFill>
                    <a:prstClr val="black"/>
                  </a:solidFill>
                  <a:effectLst/>
                  <a:uLnTx/>
                  <a:uFillTx/>
                  <a:latin typeface="Calibri" panose="020F0502020204030204"/>
                  <a:ea typeface="+mn-ea"/>
                  <a:cs typeface="+mn-cs"/>
                </a:rPr>
                <a:t>Processtap</a:t>
              </a:r>
              <a:r>
                <a:rPr kumimoji="0" lang="en-US" sz="1400" b="0" i="0" u="none" strike="noStrike" kern="1200" cap="none" spc="0" normalizeH="0" baseline="0" noProof="0" dirty="0">
                  <a:ln>
                    <a:noFill/>
                  </a:ln>
                  <a:solidFill>
                    <a:prstClr val="black"/>
                  </a:solidFill>
                  <a:effectLst/>
                  <a:uLnTx/>
                  <a:uFillTx/>
                  <a:latin typeface="Calibri" panose="020F0502020204030204"/>
                  <a:ea typeface="+mn-ea"/>
                  <a:cs typeface="+mn-cs"/>
                </a:rPr>
                <a:t> 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err="1">
                  <a:ln>
                    <a:noFill/>
                  </a:ln>
                  <a:solidFill>
                    <a:prstClr val="black"/>
                  </a:solidFill>
                  <a:effectLst/>
                  <a:uLnTx/>
                  <a:uFillTx/>
                  <a:latin typeface="Calibri" panose="020F0502020204030204"/>
                  <a:ea typeface="+mn-ea"/>
                  <a:cs typeface="+mn-cs"/>
                </a:rPr>
                <a:t>Aanmelden</a:t>
              </a:r>
              <a:r>
                <a:rPr kumimoji="0" lang="en-US" sz="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sz="800" noProof="0" dirty="0" err="1">
                  <a:solidFill>
                    <a:prstClr val="black"/>
                  </a:solidFill>
                  <a:latin typeface="Calibri" panose="020F0502020204030204"/>
                </a:rPr>
                <a:t>zeeschip</a:t>
              </a:r>
              <a:endParaRPr lang="en-US" sz="800" noProof="0" dirty="0">
                <a:solidFill>
                  <a:prstClr val="black"/>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400" dirty="0">
                  <a:solidFill>
                    <a:prstClr val="black"/>
                  </a:solidFill>
                  <a:latin typeface="Calibri" panose="020F0502020204030204"/>
                </a:rPr>
                <a:t> </a:t>
              </a:r>
              <a:r>
                <a:rPr lang="en-US" sz="400" noProof="0" dirty="0">
                  <a:solidFill>
                    <a:prstClr val="black"/>
                  </a:solidFill>
                  <a:latin typeface="Calibri" panose="020F0502020204030204"/>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l-NL" sz="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7" name="Afbeelding 6">
              <a:extLst>
                <a:ext uri="{FF2B5EF4-FFF2-40B4-BE49-F238E27FC236}">
                  <a16:creationId xmlns:a16="http://schemas.microsoft.com/office/drawing/2014/main" id="{FA3BA639-668D-EAEC-DC19-7833CB20ED9A}"/>
                </a:ext>
              </a:extLst>
            </p:cNvPr>
            <p:cNvPicPr>
              <a:picLocks noChangeAspect="1"/>
            </p:cNvPicPr>
            <p:nvPr/>
          </p:nvPicPr>
          <p:blipFill>
            <a:blip r:embed="rId6"/>
            <a:stretch>
              <a:fillRect/>
            </a:stretch>
          </p:blipFill>
          <p:spPr>
            <a:xfrm>
              <a:off x="5029200" y="3015328"/>
              <a:ext cx="1276058" cy="507985"/>
            </a:xfrm>
            <a:prstGeom prst="rect">
              <a:avLst/>
            </a:prstGeom>
          </p:spPr>
        </p:pic>
      </p:grpSp>
      <p:grpSp>
        <p:nvGrpSpPr>
          <p:cNvPr id="10" name="Groep 9">
            <a:extLst>
              <a:ext uri="{FF2B5EF4-FFF2-40B4-BE49-F238E27FC236}">
                <a16:creationId xmlns:a16="http://schemas.microsoft.com/office/drawing/2014/main" id="{19E0E54A-FAFC-36D6-9232-737894DD792F}"/>
              </a:ext>
            </a:extLst>
          </p:cNvPr>
          <p:cNvGrpSpPr/>
          <p:nvPr/>
        </p:nvGrpSpPr>
        <p:grpSpPr>
          <a:xfrm>
            <a:off x="3251857" y="4243951"/>
            <a:ext cx="1885293" cy="430887"/>
            <a:chOff x="3315309" y="3696722"/>
            <a:chExt cx="1885293" cy="430887"/>
          </a:xfrm>
        </p:grpSpPr>
        <p:sp>
          <p:nvSpPr>
            <p:cNvPr id="13" name="Tekstvak 12">
              <a:extLst>
                <a:ext uri="{FF2B5EF4-FFF2-40B4-BE49-F238E27FC236}">
                  <a16:creationId xmlns:a16="http://schemas.microsoft.com/office/drawing/2014/main" id="{C6D3FB20-F2ED-14FE-1371-640E48A93DD9}"/>
                </a:ext>
              </a:extLst>
            </p:cNvPr>
            <p:cNvSpPr txBox="1"/>
            <p:nvPr/>
          </p:nvSpPr>
          <p:spPr>
            <a:xfrm>
              <a:off x="3315309" y="3696722"/>
              <a:ext cx="1885293" cy="430887"/>
            </a:xfrm>
            <a:prstGeom prst="rect">
              <a:avLst/>
            </a:prstGeom>
            <a:noFill/>
            <a:ln w="12700">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err="1">
                  <a:ln>
                    <a:noFill/>
                  </a:ln>
                  <a:solidFill>
                    <a:prstClr val="black"/>
                  </a:solidFill>
                  <a:effectLst/>
                  <a:uLnTx/>
                  <a:uFillTx/>
                  <a:latin typeface="Calibri" panose="020F0502020204030204"/>
                  <a:ea typeface="+mn-ea"/>
                  <a:cs typeface="+mn-cs"/>
                </a:rPr>
                <a:t>Processtap</a:t>
              </a:r>
              <a:r>
                <a:rPr kumimoji="0" lang="en-US" sz="1400" b="0" i="0" u="none" strike="noStrike" kern="1200" cap="none" spc="0" normalizeH="0" baseline="0" noProof="0">
                  <a:ln>
                    <a:noFill/>
                  </a:ln>
                  <a:solidFill>
                    <a:prstClr val="black"/>
                  </a:solidFill>
                  <a:effectLst/>
                  <a:uLnTx/>
                  <a:uFillTx/>
                  <a:latin typeface="Calibri" panose="020F0502020204030204"/>
                  <a:ea typeface="+mn-ea"/>
                  <a:cs typeface="+mn-cs"/>
                </a:rPr>
                <a:t> 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err="1">
                  <a:ln>
                    <a:noFill/>
                  </a:ln>
                  <a:solidFill>
                    <a:prstClr val="black"/>
                  </a:solidFill>
                  <a:effectLst/>
                  <a:uLnTx/>
                  <a:uFillTx/>
                  <a:latin typeface="Calibri" panose="020F0502020204030204"/>
                  <a:ea typeface="+mn-ea"/>
                  <a:cs typeface="+mn-cs"/>
                </a:rPr>
                <a:t>Nationaliteitstoets</a:t>
              </a:r>
              <a:endParaRPr kumimoji="0" lang="nl-NL"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15" name="Picture 4" descr="LCG maakt organisaties klaar voor de toekomst | LCG">
              <a:extLst>
                <a:ext uri="{FF2B5EF4-FFF2-40B4-BE49-F238E27FC236}">
                  <a16:creationId xmlns:a16="http://schemas.microsoft.com/office/drawing/2014/main" id="{8B7C4AB2-8145-7D14-F15A-C748C4CF9196}"/>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30536" y="3714282"/>
              <a:ext cx="598664" cy="399109"/>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7" name="Groep 16">
            <a:extLst>
              <a:ext uri="{FF2B5EF4-FFF2-40B4-BE49-F238E27FC236}">
                <a16:creationId xmlns:a16="http://schemas.microsoft.com/office/drawing/2014/main" id="{A0F56FD7-19B1-2B72-2C74-E10E03EE9EEB}"/>
              </a:ext>
            </a:extLst>
          </p:cNvPr>
          <p:cNvGrpSpPr/>
          <p:nvPr/>
        </p:nvGrpSpPr>
        <p:grpSpPr>
          <a:xfrm>
            <a:off x="6192749" y="4228076"/>
            <a:ext cx="1892371" cy="430887"/>
            <a:chOff x="3822629" y="4216111"/>
            <a:chExt cx="1892371" cy="430887"/>
          </a:xfrm>
        </p:grpSpPr>
        <p:sp>
          <p:nvSpPr>
            <p:cNvPr id="19" name="Tekstvak 18">
              <a:extLst>
                <a:ext uri="{FF2B5EF4-FFF2-40B4-BE49-F238E27FC236}">
                  <a16:creationId xmlns:a16="http://schemas.microsoft.com/office/drawing/2014/main" id="{EC1116FE-69F1-70FF-C4CF-3D837849F16B}"/>
                </a:ext>
              </a:extLst>
            </p:cNvPr>
            <p:cNvSpPr txBox="1"/>
            <p:nvPr/>
          </p:nvSpPr>
          <p:spPr>
            <a:xfrm>
              <a:off x="3822629" y="4216111"/>
              <a:ext cx="1892371" cy="430887"/>
            </a:xfrm>
            <a:prstGeom prst="rect">
              <a:avLst/>
            </a:prstGeom>
            <a:noFill/>
            <a:ln w="12700">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err="1">
                  <a:ln>
                    <a:noFill/>
                  </a:ln>
                  <a:solidFill>
                    <a:prstClr val="black"/>
                  </a:solidFill>
                  <a:effectLst/>
                  <a:uLnTx/>
                  <a:uFillTx/>
                  <a:latin typeface="Calibri" panose="020F0502020204030204"/>
                  <a:ea typeface="+mn-ea"/>
                  <a:cs typeface="+mn-cs"/>
                </a:rPr>
                <a:t>Processtap</a:t>
              </a:r>
              <a:r>
                <a:rPr kumimoji="0" lang="en-US" sz="1400" b="0" i="0" u="none" strike="noStrike" kern="1200" cap="none" spc="0" normalizeH="0" baseline="0" noProof="0">
                  <a:ln>
                    <a:noFill/>
                  </a:ln>
                  <a:solidFill>
                    <a:prstClr val="black"/>
                  </a:solidFill>
                  <a:effectLst/>
                  <a:uLnTx/>
                  <a:uFillTx/>
                  <a:latin typeface="Calibri" panose="020F0502020204030204"/>
                  <a:ea typeface="+mn-ea"/>
                  <a:cs typeface="+mn-cs"/>
                </a:rPr>
                <a:t> </a:t>
              </a:r>
              <a:r>
                <a:rPr lang="en-US" sz="1400">
                  <a:solidFill>
                    <a:prstClr val="black"/>
                  </a:solidFill>
                  <a:latin typeface="Calibri" panose="020F0502020204030204"/>
                </a:rPr>
                <a:t>3</a:t>
              </a: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err="1">
                  <a:ln>
                    <a:noFill/>
                  </a:ln>
                  <a:solidFill>
                    <a:prstClr val="black"/>
                  </a:solidFill>
                  <a:effectLst/>
                  <a:uLnTx/>
                  <a:uFillTx/>
                  <a:latin typeface="Calibri" panose="020F0502020204030204"/>
                  <a:ea typeface="+mn-ea"/>
                  <a:cs typeface="+mn-cs"/>
                </a:rPr>
                <a:t>Teboekstellen</a:t>
              </a:r>
              <a:r>
                <a:rPr kumimoji="0" lang="en-US" sz="800" b="0" i="0" u="none" strike="noStrike" kern="1200" cap="none" spc="0" normalizeH="0" noProof="0">
                  <a:ln>
                    <a:noFill/>
                  </a:ln>
                  <a:solidFill>
                    <a:prstClr val="black"/>
                  </a:solidFill>
                  <a:effectLst/>
                  <a:uLnTx/>
                  <a:uFillTx/>
                  <a:latin typeface="Calibri" panose="020F0502020204030204"/>
                  <a:ea typeface="+mn-ea"/>
                  <a:cs typeface="+mn-cs"/>
                </a:rPr>
                <a:t> </a:t>
              </a:r>
              <a:r>
                <a:rPr kumimoji="0" lang="en-US" sz="800" b="0" i="0" u="none" strike="noStrike" kern="1200" cap="none" spc="0" normalizeH="0" noProof="0" err="1">
                  <a:ln>
                    <a:noFill/>
                  </a:ln>
                  <a:solidFill>
                    <a:prstClr val="black"/>
                  </a:solidFill>
                  <a:effectLst/>
                  <a:uLnTx/>
                  <a:uFillTx/>
                  <a:latin typeface="Calibri" panose="020F0502020204030204"/>
                  <a:ea typeface="+mn-ea"/>
                  <a:cs typeface="+mn-cs"/>
                </a:rPr>
                <a:t>zeeschip</a:t>
              </a:r>
              <a:endParaRPr kumimoji="0" lang="nl-NL"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24" name="Picture 4" descr="LCG maakt organisaties klaar voor de toekomst | LCG">
              <a:extLst>
                <a:ext uri="{FF2B5EF4-FFF2-40B4-BE49-F238E27FC236}">
                  <a16:creationId xmlns:a16="http://schemas.microsoft.com/office/drawing/2014/main" id="{7A876B3C-919B-40E2-94F2-3277BC5CD789}"/>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931272" y="4239109"/>
              <a:ext cx="598664" cy="399109"/>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8" name="Groep 27">
            <a:extLst>
              <a:ext uri="{FF2B5EF4-FFF2-40B4-BE49-F238E27FC236}">
                <a16:creationId xmlns:a16="http://schemas.microsoft.com/office/drawing/2014/main" id="{C803A2E4-3B8B-113E-73BE-A1CBB72ED389}"/>
              </a:ext>
            </a:extLst>
          </p:cNvPr>
          <p:cNvGrpSpPr/>
          <p:nvPr/>
        </p:nvGrpSpPr>
        <p:grpSpPr>
          <a:xfrm>
            <a:off x="6192748" y="2924160"/>
            <a:ext cx="2508483" cy="559856"/>
            <a:chOff x="3822628" y="4749718"/>
            <a:chExt cx="2508483" cy="559856"/>
          </a:xfrm>
        </p:grpSpPr>
        <p:sp>
          <p:nvSpPr>
            <p:cNvPr id="29" name="Tekstvak 28">
              <a:extLst>
                <a:ext uri="{FF2B5EF4-FFF2-40B4-BE49-F238E27FC236}">
                  <a16:creationId xmlns:a16="http://schemas.microsoft.com/office/drawing/2014/main" id="{5118992C-6CFE-D74E-281C-482B21ED0C18}"/>
                </a:ext>
              </a:extLst>
            </p:cNvPr>
            <p:cNvSpPr txBox="1"/>
            <p:nvPr/>
          </p:nvSpPr>
          <p:spPr>
            <a:xfrm>
              <a:off x="3822628" y="4749718"/>
              <a:ext cx="2508483" cy="553998"/>
            </a:xfrm>
            <a:prstGeom prst="rect">
              <a:avLst/>
            </a:prstGeom>
            <a:noFill/>
            <a:ln w="12700">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err="1">
                  <a:ln>
                    <a:noFill/>
                  </a:ln>
                  <a:solidFill>
                    <a:prstClr val="black"/>
                  </a:solidFill>
                  <a:effectLst/>
                  <a:uLnTx/>
                  <a:uFillTx/>
                  <a:latin typeface="Calibri" panose="020F0502020204030204"/>
                  <a:ea typeface="+mn-ea"/>
                  <a:cs typeface="+mn-cs"/>
                </a:rPr>
                <a:t>Processtap</a:t>
              </a:r>
              <a:r>
                <a:rPr kumimoji="0" lang="en-US" sz="1400" b="0" i="0" u="none" strike="noStrike" kern="1200" cap="none" spc="0" normalizeH="0" baseline="0" noProof="0">
                  <a:ln>
                    <a:noFill/>
                  </a:ln>
                  <a:solidFill>
                    <a:prstClr val="black"/>
                  </a:solidFill>
                  <a:effectLst/>
                  <a:uLnTx/>
                  <a:uFillTx/>
                  <a:latin typeface="Calibri" panose="020F0502020204030204"/>
                  <a:ea typeface="+mn-ea"/>
                  <a:cs typeface="+mn-cs"/>
                </a:rPr>
                <a:t> </a:t>
              </a:r>
              <a:r>
                <a:rPr lang="en-US" sz="1400">
                  <a:solidFill>
                    <a:prstClr val="black"/>
                  </a:solidFill>
                  <a:latin typeface="Calibri" panose="020F0502020204030204"/>
                </a:rPr>
                <a:t>4</a:t>
              </a: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err="1">
                  <a:ln>
                    <a:noFill/>
                  </a:ln>
                  <a:solidFill>
                    <a:prstClr val="black"/>
                  </a:solidFill>
                  <a:effectLst/>
                  <a:uLnTx/>
                  <a:uFillTx/>
                  <a:latin typeface="Calibri" panose="020F0502020204030204"/>
                  <a:ea typeface="+mn-ea"/>
                  <a:cs typeface="+mn-cs"/>
                </a:rPr>
                <a:t>Registratie</a:t>
              </a:r>
              <a:r>
                <a:rPr kumimoji="0" lang="en-US" sz="800" b="0" i="0" u="none" strike="noStrike" kern="1200" cap="none" spc="0" normalizeH="0" noProof="0">
                  <a:ln>
                    <a:noFill/>
                  </a:ln>
                  <a:solidFill>
                    <a:prstClr val="black"/>
                  </a:solidFill>
                  <a:effectLst/>
                  <a:uLnTx/>
                  <a:uFillTx/>
                  <a:latin typeface="Calibri" panose="020F0502020204030204"/>
                  <a:ea typeface="+mn-ea"/>
                  <a:cs typeface="+mn-cs"/>
                </a:rPr>
                <a:t> </a:t>
              </a:r>
              <a:r>
                <a:rPr kumimoji="0" lang="en-US" sz="800" b="0" i="0" u="none" strike="noStrike" kern="1200" cap="none" spc="0" normalizeH="0" noProof="0" err="1">
                  <a:ln>
                    <a:noFill/>
                  </a:ln>
                  <a:solidFill>
                    <a:prstClr val="black"/>
                  </a:solidFill>
                  <a:effectLst/>
                  <a:uLnTx/>
                  <a:uFillTx/>
                  <a:latin typeface="Calibri" panose="020F0502020204030204"/>
                  <a:ea typeface="+mn-ea"/>
                  <a:cs typeface="+mn-cs"/>
                </a:rPr>
                <a:t>vlagregister</a:t>
              </a:r>
              <a:r>
                <a:rPr kumimoji="0" lang="en-US" sz="800" b="0" i="0" u="none" strike="noStrike" kern="1200" cap="none" spc="0" normalizeH="0" noProof="0">
                  <a:ln>
                    <a:noFill/>
                  </a:ln>
                  <a:solidFill>
                    <a:prstClr val="black"/>
                  </a:solidFill>
                  <a:effectLst/>
                  <a:uLnTx/>
                  <a:uFillTx/>
                  <a:latin typeface="Calibri" panose="020F050202020403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noProof="0">
                  <a:ln>
                    <a:noFill/>
                  </a:ln>
                  <a:solidFill>
                    <a:prstClr val="black"/>
                  </a:solidFill>
                  <a:effectLst/>
                  <a:uLnTx/>
                  <a:uFillTx/>
                  <a:latin typeface="Calibri" panose="020F0502020204030204"/>
                  <a:ea typeface="+mn-ea"/>
                  <a:cs typeface="+mn-cs"/>
                </a:rPr>
                <a:t>&amp; </a:t>
              </a:r>
              <a:r>
                <a:rPr kumimoji="0" lang="en-US" sz="800" b="0" i="0" u="none" strike="noStrike" kern="1200" cap="none" spc="0" normalizeH="0" noProof="0" err="1">
                  <a:ln>
                    <a:noFill/>
                  </a:ln>
                  <a:solidFill>
                    <a:prstClr val="black"/>
                  </a:solidFill>
                  <a:effectLst/>
                  <a:uLnTx/>
                  <a:uFillTx/>
                  <a:latin typeface="Calibri" panose="020F0502020204030204"/>
                  <a:ea typeface="+mn-ea"/>
                  <a:cs typeface="+mn-cs"/>
                </a:rPr>
                <a:t>Definiteve</a:t>
              </a:r>
              <a:r>
                <a:rPr kumimoji="0" lang="en-US" sz="800" b="0" i="0" u="none" strike="noStrike" kern="1200" cap="none" spc="0" normalizeH="0" noProof="0">
                  <a:ln>
                    <a:noFill/>
                  </a:ln>
                  <a:solidFill>
                    <a:prstClr val="black"/>
                  </a:solidFill>
                  <a:effectLst/>
                  <a:uLnTx/>
                  <a:uFillTx/>
                  <a:latin typeface="Calibri" panose="020F0502020204030204"/>
                  <a:ea typeface="+mn-ea"/>
                  <a:cs typeface="+mn-cs"/>
                </a:rPr>
                <a:t> </a:t>
              </a:r>
              <a:r>
                <a:rPr kumimoji="0" lang="en-US" sz="800" b="0" i="0" u="none" strike="noStrike" kern="1200" cap="none" spc="0" normalizeH="0" noProof="0" err="1">
                  <a:ln>
                    <a:noFill/>
                  </a:ln>
                  <a:solidFill>
                    <a:prstClr val="black"/>
                  </a:solidFill>
                  <a:effectLst/>
                  <a:uLnTx/>
                  <a:uFillTx/>
                  <a:latin typeface="Calibri" panose="020F0502020204030204"/>
                  <a:ea typeface="+mn-ea"/>
                  <a:cs typeface="+mn-cs"/>
                </a:rPr>
                <a:t>zeebrief</a:t>
              </a:r>
              <a:endParaRPr kumimoji="0" lang="nl-NL"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30" name="Afbeelding 29">
              <a:extLst>
                <a:ext uri="{FF2B5EF4-FFF2-40B4-BE49-F238E27FC236}">
                  <a16:creationId xmlns:a16="http://schemas.microsoft.com/office/drawing/2014/main" id="{5B59AAB5-8A94-CFB1-7830-E6D7EB8C6C46}"/>
                </a:ext>
              </a:extLst>
            </p:cNvPr>
            <p:cNvPicPr>
              <a:picLocks noChangeAspect="1"/>
            </p:cNvPicPr>
            <p:nvPr/>
          </p:nvPicPr>
          <p:blipFill>
            <a:blip r:embed="rId6"/>
            <a:stretch>
              <a:fillRect/>
            </a:stretch>
          </p:blipFill>
          <p:spPr>
            <a:xfrm>
              <a:off x="5029200" y="4801589"/>
              <a:ext cx="1276058" cy="507985"/>
            </a:xfrm>
            <a:prstGeom prst="rect">
              <a:avLst/>
            </a:prstGeom>
          </p:spPr>
        </p:pic>
      </p:grpSp>
      <p:pic>
        <p:nvPicPr>
          <p:cNvPr id="4" name="Afbeelding 3" descr="Afbeelding met Lettertype, Graphics, logo, Elektrisch blauw">
            <a:extLst>
              <a:ext uri="{FF2B5EF4-FFF2-40B4-BE49-F238E27FC236}">
                <a16:creationId xmlns:a16="http://schemas.microsoft.com/office/drawing/2014/main" id="{D3F10D5F-44B5-220D-C617-1C2AF23CDEAB}"/>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419273" y="0"/>
            <a:ext cx="701964" cy="701964"/>
          </a:xfrm>
          <a:prstGeom prst="rect">
            <a:avLst/>
          </a:prstGeom>
        </p:spPr>
      </p:pic>
      <p:grpSp>
        <p:nvGrpSpPr>
          <p:cNvPr id="6" name="Groep 5">
            <a:extLst>
              <a:ext uri="{FF2B5EF4-FFF2-40B4-BE49-F238E27FC236}">
                <a16:creationId xmlns:a16="http://schemas.microsoft.com/office/drawing/2014/main" id="{41DE5BD0-60B3-633A-AA24-F3D97C60C8C5}"/>
              </a:ext>
            </a:extLst>
          </p:cNvPr>
          <p:cNvGrpSpPr/>
          <p:nvPr/>
        </p:nvGrpSpPr>
        <p:grpSpPr>
          <a:xfrm>
            <a:off x="8194533" y="4235184"/>
            <a:ext cx="1892371" cy="430887"/>
            <a:chOff x="3822629" y="4216111"/>
            <a:chExt cx="1892371" cy="430887"/>
          </a:xfrm>
        </p:grpSpPr>
        <p:sp>
          <p:nvSpPr>
            <p:cNvPr id="20" name="Tekstvak 19">
              <a:extLst>
                <a:ext uri="{FF2B5EF4-FFF2-40B4-BE49-F238E27FC236}">
                  <a16:creationId xmlns:a16="http://schemas.microsoft.com/office/drawing/2014/main" id="{378C0191-ECCE-B0C8-648C-90DA339FA60A}"/>
                </a:ext>
              </a:extLst>
            </p:cNvPr>
            <p:cNvSpPr txBox="1"/>
            <p:nvPr/>
          </p:nvSpPr>
          <p:spPr>
            <a:xfrm>
              <a:off x="3822629" y="4216111"/>
              <a:ext cx="1892371" cy="430887"/>
            </a:xfrm>
            <a:prstGeom prst="rect">
              <a:avLst/>
            </a:prstGeom>
            <a:noFill/>
            <a:ln w="12700">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err="1">
                  <a:ln>
                    <a:noFill/>
                  </a:ln>
                  <a:solidFill>
                    <a:prstClr val="black"/>
                  </a:solidFill>
                  <a:effectLst/>
                  <a:uLnTx/>
                  <a:uFillTx/>
                  <a:latin typeface="Calibri" panose="020F0502020204030204"/>
                  <a:ea typeface="+mn-ea"/>
                  <a:cs typeface="+mn-cs"/>
                </a:rPr>
                <a:t>Processtap</a:t>
              </a:r>
              <a:r>
                <a:rPr kumimoji="0" lang="en-US" sz="1400" b="0" i="0" u="none" strike="noStrike" kern="1200" cap="none" spc="0" normalizeH="0" baseline="0" noProof="0">
                  <a:ln>
                    <a:noFill/>
                  </a:ln>
                  <a:solidFill>
                    <a:prstClr val="black"/>
                  </a:solidFill>
                  <a:effectLst/>
                  <a:uLnTx/>
                  <a:uFillTx/>
                  <a:latin typeface="Calibri" panose="020F0502020204030204"/>
                  <a:ea typeface="+mn-ea"/>
                  <a:cs typeface="+mn-cs"/>
                </a:rPr>
                <a:t> </a:t>
              </a:r>
              <a:r>
                <a:rPr lang="en-US" sz="1400">
                  <a:solidFill>
                    <a:prstClr val="black"/>
                  </a:solidFill>
                  <a:latin typeface="Calibri" panose="020F0502020204030204"/>
                </a:rPr>
                <a:t>3a</a:t>
              </a: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err="1">
                  <a:ln>
                    <a:noFill/>
                  </a:ln>
                  <a:solidFill>
                    <a:prstClr val="black"/>
                  </a:solidFill>
                  <a:effectLst/>
                  <a:uLnTx/>
                  <a:uFillTx/>
                  <a:latin typeface="Calibri" panose="020F0502020204030204"/>
                  <a:ea typeface="+mn-ea"/>
                  <a:cs typeface="+mn-cs"/>
                </a:rPr>
                <a:t>Brandmerk</a:t>
              </a:r>
              <a:r>
                <a:rPr kumimoji="0" lang="en-US" sz="800" b="0" i="0" u="none" strike="noStrike" kern="1200" cap="none" spc="0" normalizeH="0" baseline="0" noProof="0">
                  <a:ln>
                    <a:noFill/>
                  </a:ln>
                  <a:solidFill>
                    <a:prstClr val="black"/>
                  </a:solidFill>
                  <a:effectLst/>
                  <a:uLnTx/>
                  <a:uFillTx/>
                  <a:latin typeface="Calibri" panose="020F0502020204030204"/>
                  <a:ea typeface="+mn-ea"/>
                  <a:cs typeface="+mn-cs"/>
                </a:rPr>
                <a:t> </a:t>
              </a:r>
              <a:r>
                <a:rPr kumimoji="0" lang="en-US" sz="800" b="0" i="0" u="none" strike="noStrike" kern="1200" cap="none" spc="0" normalizeH="0" baseline="0" noProof="0" err="1">
                  <a:ln>
                    <a:noFill/>
                  </a:ln>
                  <a:solidFill>
                    <a:prstClr val="black"/>
                  </a:solidFill>
                  <a:effectLst/>
                  <a:uLnTx/>
                  <a:uFillTx/>
                  <a:latin typeface="Calibri" panose="020F0502020204030204"/>
                  <a:ea typeface="+mn-ea"/>
                  <a:cs typeface="+mn-cs"/>
                </a:rPr>
                <a:t>aanbrengen</a:t>
              </a:r>
              <a:r>
                <a:rPr kumimoji="0" lang="en-US" sz="800" b="0" i="0" u="none" strike="noStrike" kern="1200" cap="none" spc="0" normalizeH="0" noProof="0">
                  <a:ln>
                    <a:noFill/>
                  </a:ln>
                  <a:solidFill>
                    <a:prstClr val="black"/>
                  </a:solidFill>
                  <a:effectLst/>
                  <a:uLnTx/>
                  <a:uFillTx/>
                  <a:latin typeface="Calibri" panose="020F0502020204030204"/>
                  <a:ea typeface="+mn-ea"/>
                  <a:cs typeface="+mn-cs"/>
                </a:rPr>
                <a:t> </a:t>
              </a:r>
              <a:r>
                <a:rPr kumimoji="0" lang="en-US" sz="800" b="0" i="0" u="none" strike="noStrike" kern="1200" cap="none" spc="0" normalizeH="0" noProof="0" err="1">
                  <a:ln>
                    <a:noFill/>
                  </a:ln>
                  <a:solidFill>
                    <a:prstClr val="black"/>
                  </a:solidFill>
                  <a:effectLst/>
                  <a:uLnTx/>
                  <a:uFillTx/>
                  <a:latin typeface="Calibri" panose="020F0502020204030204"/>
                  <a:ea typeface="+mn-ea"/>
                  <a:cs typeface="+mn-cs"/>
                </a:rPr>
                <a:t>zeeschip</a:t>
              </a:r>
              <a:endParaRPr kumimoji="0" lang="nl-NL"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21" name="Picture 4" descr="LCG maakt organisaties klaar voor de toekomst | LCG">
              <a:extLst>
                <a:ext uri="{FF2B5EF4-FFF2-40B4-BE49-F238E27FC236}">
                  <a16:creationId xmlns:a16="http://schemas.microsoft.com/office/drawing/2014/main" id="{FEF18712-E833-6461-4523-498775358E32}"/>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15998" y="4239109"/>
              <a:ext cx="598664" cy="399109"/>
            </a:xfrm>
            <a:prstGeom prst="rect">
              <a:avLst/>
            </a:prstGeom>
            <a:noFill/>
            <a:extLst>
              <a:ext uri="{909E8E84-426E-40DD-AFC4-6F175D3DCCD1}">
                <a14:hiddenFill xmlns:a14="http://schemas.microsoft.com/office/drawing/2010/main">
                  <a:solidFill>
                    <a:srgbClr val="FFFFFF"/>
                  </a:solidFill>
                </a14:hiddenFill>
              </a:ext>
            </a:extLst>
          </p:spPr>
        </p:pic>
      </p:grpSp>
      <p:sp>
        <p:nvSpPr>
          <p:cNvPr id="35" name="Tekstvak 34">
            <a:extLst>
              <a:ext uri="{FF2B5EF4-FFF2-40B4-BE49-F238E27FC236}">
                <a16:creationId xmlns:a16="http://schemas.microsoft.com/office/drawing/2014/main" id="{859A5767-E038-8922-3F58-D702562EDE96}"/>
              </a:ext>
            </a:extLst>
          </p:cNvPr>
          <p:cNvSpPr txBox="1"/>
          <p:nvPr/>
        </p:nvSpPr>
        <p:spPr>
          <a:xfrm>
            <a:off x="6214395" y="4650183"/>
            <a:ext cx="1680268" cy="276999"/>
          </a:xfrm>
          <a:prstGeom prst="rect">
            <a:avLst/>
          </a:prstGeom>
          <a:noFill/>
        </p:spPr>
        <p:txBody>
          <a:bodyPr wrap="none" rtlCol="0">
            <a:spAutoFit/>
          </a:bodyPr>
          <a:lstStyle/>
          <a:p>
            <a:r>
              <a:rPr lang="nl-NL" sz="600" i="1" dirty="0"/>
              <a:t>Inschrijving in Openbaar Register</a:t>
            </a:r>
          </a:p>
          <a:p>
            <a:r>
              <a:rPr lang="nl-NL" sz="600" i="1" dirty="0"/>
              <a:t>Bijwerken Scheepsregistratie Kadaster</a:t>
            </a:r>
          </a:p>
        </p:txBody>
      </p:sp>
      <p:sp>
        <p:nvSpPr>
          <p:cNvPr id="38" name="Tijdelijke aanduiding voor dianummer 3">
            <a:extLst>
              <a:ext uri="{FF2B5EF4-FFF2-40B4-BE49-F238E27FC236}">
                <a16:creationId xmlns:a16="http://schemas.microsoft.com/office/drawing/2014/main" id="{E7BCDA9C-BC1C-E6A1-6A3D-B071121BF0E8}"/>
              </a:ext>
            </a:extLst>
          </p:cNvPr>
          <p:cNvSpPr>
            <a:spLocks noGrp="1"/>
          </p:cNvSpPr>
          <p:nvPr>
            <p:ph type="sldNum" sz="quarter" idx="12"/>
          </p:nvPr>
        </p:nvSpPr>
        <p:spPr>
          <a:xfrm>
            <a:off x="6553199" y="6221413"/>
            <a:ext cx="5005389" cy="322075"/>
          </a:xfrm>
        </p:spPr>
        <p:txBody>
          <a:bodyPr/>
          <a:lstStyle/>
          <a:p>
            <a:fld id="{10A0A6AF-03C5-477E-939A-E28F7E7F05EA}" type="slidenum">
              <a:rPr lang="nl-NL" smtClean="0"/>
              <a:pPr/>
              <a:t>9</a:t>
            </a:fld>
            <a:endParaRPr lang="nl-NL"/>
          </a:p>
        </p:txBody>
      </p:sp>
      <p:sp>
        <p:nvSpPr>
          <p:cNvPr id="33" name="Tekstvak 32">
            <a:extLst>
              <a:ext uri="{FF2B5EF4-FFF2-40B4-BE49-F238E27FC236}">
                <a16:creationId xmlns:a16="http://schemas.microsoft.com/office/drawing/2014/main" id="{0E3F0442-CC91-097F-5E25-5665169B28EF}"/>
              </a:ext>
            </a:extLst>
          </p:cNvPr>
          <p:cNvSpPr txBox="1"/>
          <p:nvPr/>
        </p:nvSpPr>
        <p:spPr>
          <a:xfrm>
            <a:off x="8215759" y="4641750"/>
            <a:ext cx="2004075" cy="369332"/>
          </a:xfrm>
          <a:prstGeom prst="rect">
            <a:avLst/>
          </a:prstGeom>
          <a:noFill/>
        </p:spPr>
        <p:txBody>
          <a:bodyPr wrap="none" rtlCol="0">
            <a:spAutoFit/>
          </a:bodyPr>
          <a:lstStyle/>
          <a:p>
            <a:r>
              <a:rPr lang="nl-NL" sz="600" i="1" dirty="0"/>
              <a:t>+ meten van romplengte en rompbreedte voor</a:t>
            </a:r>
          </a:p>
          <a:p>
            <a:r>
              <a:rPr lang="nl-NL" sz="600" i="1" dirty="0"/>
              <a:t>elk drijflichaam bij Pleziervaartuig met een </a:t>
            </a:r>
          </a:p>
          <a:p>
            <a:r>
              <a:rPr lang="nl-NL" sz="600" i="1" dirty="0"/>
              <a:t>romplengte van minder dan 24 meter</a:t>
            </a:r>
          </a:p>
        </p:txBody>
      </p:sp>
    </p:spTree>
    <p:extLst>
      <p:ext uri="{BB962C8B-B14F-4D97-AF65-F5344CB8AC3E}">
        <p14:creationId xmlns:p14="http://schemas.microsoft.com/office/powerpoint/2010/main" val="171354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par>
                                <p:cTn id="9" presetID="1" presetClass="entr" presetSubtype="0" fill="hold" grpId="0" nodeType="withEffect">
                                  <p:stCondLst>
                                    <p:cond delay="1000"/>
                                  </p:stCondLst>
                                  <p:childTnLst>
                                    <p:set>
                                      <p:cBhvr>
                                        <p:cTn id="10" dur="1" fill="hold">
                                          <p:stCondLst>
                                            <p:cond delay="0"/>
                                          </p:stCondLst>
                                        </p:cTn>
                                        <p:tgtEl>
                                          <p:spTgt spid="2"/>
                                        </p:tgtEl>
                                        <p:attrNameLst>
                                          <p:attrName>style.visibility</p:attrName>
                                        </p:attrNameLst>
                                      </p:cBhvr>
                                      <p:to>
                                        <p:strVal val="visible"/>
                                      </p:to>
                                    </p:set>
                                  </p:childTnLst>
                                </p:cTn>
                              </p:par>
                              <p:par>
                                <p:cTn id="11" presetID="1" presetClass="entr" presetSubtype="0" fill="hold" nodeType="withEffect">
                                  <p:stCondLst>
                                    <p:cond delay="150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nodeType="withEffect">
                                  <p:stCondLst>
                                    <p:cond delay="1500"/>
                                  </p:stCondLst>
                                  <p:childTnLst>
                                    <p:set>
                                      <p:cBhvr>
                                        <p:cTn id="14" dur="1" fill="hold">
                                          <p:stCondLst>
                                            <p:cond delay="0"/>
                                          </p:stCondLst>
                                        </p:cTn>
                                        <p:tgtEl>
                                          <p:spTgt spid="32"/>
                                        </p:tgtEl>
                                        <p:attrNameLst>
                                          <p:attrName>style.visibility</p:attrName>
                                        </p:attrNameLst>
                                      </p:cBhvr>
                                      <p:to>
                                        <p:strVal val="visible"/>
                                      </p:to>
                                    </p:set>
                                  </p:childTnLst>
                                </p:cTn>
                              </p:par>
                              <p:par>
                                <p:cTn id="15" presetID="1" presetClass="entr" presetSubtype="0" fill="hold" nodeType="withEffect">
                                  <p:stCondLst>
                                    <p:cond delay="200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2500"/>
                                  </p:stCondLst>
                                  <p:childTnLst>
                                    <p:set>
                                      <p:cBhvr>
                                        <p:cTn id="18" dur="1" fill="hold">
                                          <p:stCondLst>
                                            <p:cond delay="0"/>
                                          </p:stCondLst>
                                        </p:cTn>
                                        <p:tgtEl>
                                          <p:spTgt spid="17"/>
                                        </p:tgtEl>
                                        <p:attrNameLst>
                                          <p:attrName>style.visibility</p:attrName>
                                        </p:attrNameLst>
                                      </p:cBhvr>
                                      <p:to>
                                        <p:strVal val="visible"/>
                                      </p:to>
                                    </p:set>
                                  </p:childTnLst>
                                </p:cTn>
                              </p:par>
                              <p:par>
                                <p:cTn id="19" presetID="1" presetClass="entr" presetSubtype="0" fill="hold" nodeType="withEffect">
                                  <p:stCondLst>
                                    <p:cond delay="2500"/>
                                  </p:stCondLst>
                                  <p:childTnLst>
                                    <p:set>
                                      <p:cBhvr>
                                        <p:cTn id="20" dur="1" fill="hold">
                                          <p:stCondLst>
                                            <p:cond delay="0"/>
                                          </p:stCondLst>
                                        </p:cTn>
                                        <p:tgtEl>
                                          <p:spTgt spid="6"/>
                                        </p:tgtEl>
                                        <p:attrNameLst>
                                          <p:attrName>style.visibility</p:attrName>
                                        </p:attrNameLst>
                                      </p:cBhvr>
                                      <p:to>
                                        <p:strVal val="visible"/>
                                      </p:to>
                                    </p:set>
                                  </p:childTnLst>
                                </p:cTn>
                              </p:par>
                              <p:par>
                                <p:cTn id="21" presetID="1" presetClass="entr" presetSubtype="0" fill="hold" grpId="0" nodeType="withEffect">
                                  <p:stCondLst>
                                    <p:cond delay="2500"/>
                                  </p:stCondLst>
                                  <p:childTnLst>
                                    <p:set>
                                      <p:cBhvr>
                                        <p:cTn id="22" dur="1" fill="hold">
                                          <p:stCondLst>
                                            <p:cond delay="0"/>
                                          </p:stCondLst>
                                        </p:cTn>
                                        <p:tgtEl>
                                          <p:spTgt spid="35"/>
                                        </p:tgtEl>
                                        <p:attrNameLst>
                                          <p:attrName>style.visibility</p:attrName>
                                        </p:attrNameLst>
                                      </p:cBhvr>
                                      <p:to>
                                        <p:strVal val="visible"/>
                                      </p:to>
                                    </p:set>
                                  </p:childTnLst>
                                </p:cTn>
                              </p:par>
                              <p:par>
                                <p:cTn id="23" presetID="1" presetClass="entr" presetSubtype="0" fill="hold" nodeType="withEffect">
                                  <p:stCondLst>
                                    <p:cond delay="3000"/>
                                  </p:stCondLst>
                                  <p:childTnLst>
                                    <p:set>
                                      <p:cBhvr>
                                        <p:cTn id="24" dur="1" fill="hold">
                                          <p:stCondLst>
                                            <p:cond delay="0"/>
                                          </p:stCondLst>
                                        </p:cTn>
                                        <p:tgtEl>
                                          <p:spTgt spid="28"/>
                                        </p:tgtEl>
                                        <p:attrNameLst>
                                          <p:attrName>style.visibility</p:attrName>
                                        </p:attrNameLst>
                                      </p:cBhvr>
                                      <p:to>
                                        <p:strVal val="visible"/>
                                      </p:to>
                                    </p:set>
                                  </p:childTnLst>
                                </p:cTn>
                              </p:par>
                            </p:childTnLst>
                          </p:cTn>
                        </p:par>
                        <p:par>
                          <p:cTn id="25" fill="hold">
                            <p:stCondLst>
                              <p:cond delay="3000"/>
                            </p:stCondLst>
                            <p:childTnLst>
                              <p:par>
                                <p:cTn id="26" presetID="1" presetClass="entr" presetSubtype="0" fill="hold" nodeType="afterEffect">
                                  <p:stCondLst>
                                    <p:cond delay="1000"/>
                                  </p:stCondLst>
                                  <p:childTnLst>
                                    <p:set>
                                      <p:cBhvr>
                                        <p:cTn id="27" dur="1" fill="hold">
                                          <p:stCondLst>
                                            <p:cond delay="0"/>
                                          </p:stCondLst>
                                        </p:cTn>
                                        <p:tgtEl>
                                          <p:spTgt spid="9"/>
                                        </p:tgtEl>
                                        <p:attrNameLst>
                                          <p:attrName>style.visibility</p:attrName>
                                        </p:attrNameLst>
                                      </p:cBhvr>
                                      <p:to>
                                        <p:strVal val="visible"/>
                                      </p:to>
                                    </p:set>
                                  </p:childTnLst>
                                </p:cTn>
                              </p:par>
                              <p:par>
                                <p:cTn id="28" presetID="1" presetClass="entr" presetSubtype="0" fill="hold" grpId="0" nodeType="withEffect">
                                  <p:stCondLst>
                                    <p:cond delay="0"/>
                                  </p:stCondLst>
                                  <p:childTnLst>
                                    <p:set>
                                      <p:cBhvr>
                                        <p:cTn id="29" dur="1" fill="hold">
                                          <p:stCondLst>
                                            <p:cond delay="0"/>
                                          </p:stCondLst>
                                        </p:cTn>
                                        <p:tgtEl>
                                          <p:spTgt spid="33"/>
                                        </p:tgtEl>
                                        <p:attrNameLst>
                                          <p:attrName>style.visibility</p:attrName>
                                        </p:attrNameLst>
                                      </p:cBhvr>
                                      <p:to>
                                        <p:strVal val="visible"/>
                                      </p:to>
                                    </p:set>
                                  </p:childTnLst>
                                </p:cTn>
                              </p:par>
                              <p:par>
                                <p:cTn id="30" presetID="8" presetClass="emph" presetSubtype="0" fill="hold" nodeType="withEffect">
                                  <p:stCondLst>
                                    <p:cond delay="500"/>
                                  </p:stCondLst>
                                  <p:childTnLst>
                                    <p:animRot by="-21600000">
                                      <p:cBhvr>
                                        <p:cTn id="31" dur="3000" fill="hold"/>
                                        <p:tgtEl>
                                          <p:spTgt spid="9"/>
                                        </p:tgtEl>
                                        <p:attrNameLst>
                                          <p:attrName>r</p:attrName>
                                        </p:attrNameLst>
                                      </p:cBhvr>
                                    </p:animRot>
                                  </p:childTnLst>
                                </p:cTn>
                              </p:par>
                              <p:par>
                                <p:cTn id="32" presetID="1" presetClass="entr" presetSubtype="0" fill="hold" grpId="0" nodeType="withEffect">
                                  <p:stCondLst>
                                    <p:cond delay="1500"/>
                                  </p:stCondLst>
                                  <p:childTnLst>
                                    <p:set>
                                      <p:cBhvr>
                                        <p:cTn id="33" dur="1" fill="hold">
                                          <p:stCondLst>
                                            <p:cond delay="0"/>
                                          </p:stCondLst>
                                        </p:cTn>
                                        <p:tgtEl>
                                          <p:spTgt spid="18"/>
                                        </p:tgtEl>
                                        <p:attrNameLst>
                                          <p:attrName>style.visibility</p:attrName>
                                        </p:attrNameLst>
                                      </p:cBhvr>
                                      <p:to>
                                        <p:strVal val="visible"/>
                                      </p:to>
                                    </p:set>
                                  </p:childTnLst>
                                </p:cTn>
                              </p:par>
                              <p:par>
                                <p:cTn id="34" presetID="1" presetClass="entr" presetSubtype="0" fill="hold" grpId="0" nodeType="withEffect">
                                  <p:stCondLst>
                                    <p:cond delay="2000"/>
                                  </p:stCondLst>
                                  <p:childTnLst>
                                    <p:set>
                                      <p:cBhvr>
                                        <p:cTn id="35" dur="1" fill="hold">
                                          <p:stCondLst>
                                            <p:cond delay="0"/>
                                          </p:stCondLst>
                                        </p:cTn>
                                        <p:tgtEl>
                                          <p:spTgt spid="25"/>
                                        </p:tgtEl>
                                        <p:attrNameLst>
                                          <p:attrName>style.visibility</p:attrName>
                                        </p:attrNameLst>
                                      </p:cBhvr>
                                      <p:to>
                                        <p:strVal val="visible"/>
                                      </p:to>
                                    </p:set>
                                  </p:childTnLst>
                                </p:cTn>
                              </p:par>
                              <p:par>
                                <p:cTn id="36" presetID="1" presetClass="entr" presetSubtype="0" fill="hold" grpId="0" nodeType="withEffect">
                                  <p:stCondLst>
                                    <p:cond delay="2500"/>
                                  </p:stCondLst>
                                  <p:childTnLst>
                                    <p:set>
                                      <p:cBhvr>
                                        <p:cTn id="37" dur="1" fill="hold">
                                          <p:stCondLst>
                                            <p:cond delay="0"/>
                                          </p:stCondLst>
                                        </p:cTn>
                                        <p:tgtEl>
                                          <p:spTgt spid="26"/>
                                        </p:tgtEl>
                                        <p:attrNameLst>
                                          <p:attrName>style.visibility</p:attrName>
                                        </p:attrNameLst>
                                      </p:cBhvr>
                                      <p:to>
                                        <p:strVal val="visible"/>
                                      </p:to>
                                    </p:set>
                                  </p:childTnLst>
                                </p:cTn>
                              </p:par>
                            </p:childTnLst>
                          </p:cTn>
                        </p:par>
                        <p:par>
                          <p:cTn id="38" fill="hold">
                            <p:stCondLst>
                              <p:cond delay="6500"/>
                            </p:stCondLst>
                            <p:childTnLst>
                              <p:par>
                                <p:cTn id="39" presetID="1" presetClass="entr" presetSubtype="0" fill="hold" grpId="0" nodeType="afterEffect">
                                  <p:stCondLst>
                                    <p:cond delay="1000"/>
                                  </p:stCondLst>
                                  <p:childTnLst>
                                    <p:set>
                                      <p:cBhvr>
                                        <p:cTn id="40" dur="1" fill="hold">
                                          <p:stCondLst>
                                            <p:cond delay="0"/>
                                          </p:stCondLst>
                                        </p:cTn>
                                        <p:tgtEl>
                                          <p:spTgt spid="12"/>
                                        </p:tgtEl>
                                        <p:attrNameLst>
                                          <p:attrName>style.visibility</p:attrName>
                                        </p:attrNameLst>
                                      </p:cBhvr>
                                      <p:to>
                                        <p:strVal val="visible"/>
                                      </p:to>
                                    </p:set>
                                  </p:childTnLst>
                                </p:cTn>
                              </p:par>
                              <p:par>
                                <p:cTn id="41" presetID="1" presetClass="entr" presetSubtype="0" fill="hold" grpId="0" nodeType="withEffect">
                                  <p:stCondLst>
                                    <p:cond delay="1000"/>
                                  </p:stCondLst>
                                  <p:childTnLst>
                                    <p:set>
                                      <p:cBhvr>
                                        <p:cTn id="4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1" grpId="0" animBg="1"/>
      <p:bldP spid="12" grpId="0" animBg="1"/>
      <p:bldP spid="14" grpId="0" animBg="1"/>
      <p:bldP spid="16" grpId="0" animBg="1"/>
      <p:bldP spid="18" grpId="0" animBg="1"/>
      <p:bldP spid="25" grpId="0" animBg="1"/>
      <p:bldP spid="26" grpId="0" animBg="1"/>
      <p:bldP spid="35" grpId="0"/>
      <p:bldP spid="33" grpId="0"/>
    </p:bldLst>
  </p:timing>
</p:sld>
</file>

<file path=ppt/tags/tag1.xml><?xml version="1.0" encoding="utf-8"?>
<p:tagLst xmlns:a="http://schemas.openxmlformats.org/drawingml/2006/main" xmlns:r="http://schemas.openxmlformats.org/officeDocument/2006/relationships" xmlns:p="http://schemas.openxmlformats.org/presentationml/2006/main">
  <p:tag name="MENTIMETER_SERIES_ID_KEY" val="al7c7cjxe14vk773dtswi9didwm4odpm"/>
</p:tagLst>
</file>

<file path=ppt/theme/theme1.xml><?xml version="1.0" encoding="utf-8"?>
<a:theme xmlns:a="http://schemas.openxmlformats.org/drawingml/2006/main" name="BZK Presentatie - alleen lint">
  <a:themeElements>
    <a:clrScheme name="Rijks Hemelblauw 1">
      <a:dk1>
        <a:srgbClr val="000000"/>
      </a:dk1>
      <a:lt1>
        <a:srgbClr val="FFFFFF"/>
      </a:lt1>
      <a:dk2>
        <a:srgbClr val="017BC6"/>
      </a:dk2>
      <a:lt2>
        <a:srgbClr val="D9EBF6"/>
      </a:lt2>
      <a:accent1>
        <a:srgbClr val="42145F"/>
      </a:accent1>
      <a:accent2>
        <a:srgbClr val="38870D"/>
      </a:accent2>
      <a:accent3>
        <a:srgbClr val="00689A"/>
      </a:accent3>
      <a:accent4>
        <a:srgbClr val="F9E11E"/>
      </a:accent4>
      <a:accent5>
        <a:srgbClr val="275837"/>
      </a:accent5>
      <a:accent6>
        <a:srgbClr val="94700A"/>
      </a:accent6>
      <a:hlink>
        <a:srgbClr val="017BC6"/>
      </a:hlink>
      <a:folHlink>
        <a:srgbClr val="B2D6EE"/>
      </a:folHlink>
    </a:clrScheme>
    <a:fontScheme name="Rijkshuisstijl">
      <a:majorFont>
        <a:latin typeface="Verdana"/>
        <a:ea typeface=""/>
        <a:cs typeface=""/>
      </a:majorFont>
      <a:minorFont>
        <a:latin typeface="Verdana"/>
        <a:ea typeface=""/>
        <a:cs typeface=""/>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ehemelblauw.pptx" id="{7FB62FE5-63A5-0242-9020-04D4DE2F39C9}" vid="{BF0BFBFE-69C9-D04B-A106-BCFBAB731341}"/>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B78942B533B6040B2288AC431BE9295" ma:contentTypeVersion="20" ma:contentTypeDescription="Een nieuw document maken." ma:contentTypeScope="" ma:versionID="62c9e6bd371b356ddb42036303e121cf">
  <xsd:schema xmlns:xsd="http://www.w3.org/2001/XMLSchema" xmlns:xs="http://www.w3.org/2001/XMLSchema" xmlns:p="http://schemas.microsoft.com/office/2006/metadata/properties" xmlns:ns2="14933aee-a7d7-4db7-8c5a-f368d029d0f2" xmlns:ns3="5bda96be-0059-4bba-92e4-cbcaf675faaf" targetNamespace="http://schemas.microsoft.com/office/2006/metadata/properties" ma:root="true" ma:fieldsID="2d7e8545b849bb498589380139f2350f" ns2:_="" ns3:_="">
    <xsd:import namespace="14933aee-a7d7-4db7-8c5a-f368d029d0f2"/>
    <xsd:import namespace="5bda96be-0059-4bba-92e4-cbcaf675faaf"/>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ServiceOCR" minOccurs="0"/>
                <xsd:element ref="ns2:MediaServiceLocation" minOccurs="0"/>
                <xsd:element ref="ns2:MediaServiceAutoKeyPoints" minOccurs="0"/>
                <xsd:element ref="ns2:MediaServiceKeyPoints" minOccurs="0"/>
                <xsd:element ref="ns2:Gedaa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Tijdstip"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4933aee-a7d7-4db7-8c5a-f368d029d0f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Gedaan" ma:index="20" nillable="true" ma:displayName="Gedaan" ma:description="ja" ma:format="Dropdown" ma:internalName="Gedaan">
      <xsd:simpleType>
        <xsd:restriction base="dms:Text">
          <xsd:maxLength value="255"/>
        </xsd:restriction>
      </xsd:simpleType>
    </xsd:element>
    <xsd:element name="MediaLengthInSeconds" ma:index="21" nillable="true" ma:displayName="Length (seconds)"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Afbeeldingtags" ma:readOnly="false" ma:fieldId="{5cf76f15-5ced-4ddc-b409-7134ff3c332f}" ma:taxonomyMulti="true" ma:sspId="fd9ca252-22d1-499e-a988-5107a32143d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element name="Tijdstip" ma:index="27" nillable="true" ma:displayName="Tijdstip" ma:format="DateOnly" ma:internalName="Tijdstip">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5bda96be-0059-4bba-92e4-cbcaf675faaf" elementFormDefault="qualified">
    <xsd:import namespace="http://schemas.microsoft.com/office/2006/documentManagement/types"/>
    <xsd:import namespace="http://schemas.microsoft.com/office/infopath/2007/PartnerControls"/>
    <xsd:element name="SharedWithUsers" ma:index="13"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Gedeeld met details" ma:internalName="SharedWithDetails" ma:readOnly="true">
      <xsd:simpleType>
        <xsd:restriction base="dms:Note">
          <xsd:maxLength value="255"/>
        </xsd:restriction>
      </xsd:simpleType>
    </xsd:element>
    <xsd:element name="TaxCatchAll" ma:index="24" nillable="true" ma:displayName="Taxonomy Catch All Column" ma:hidden="true" ma:list="{c4fa91a4-515f-4ad3-9b65-e485b5556a62}" ma:internalName="TaxCatchAll" ma:showField="CatchAllData" ma:web="5bda96be-0059-4bba-92e4-cbcaf675faa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ijdstip xmlns="14933aee-a7d7-4db7-8c5a-f368d029d0f2" xsi:nil="true"/>
    <Gedaan xmlns="14933aee-a7d7-4db7-8c5a-f368d029d0f2" xsi:nil="true"/>
    <TaxCatchAll xmlns="5bda96be-0059-4bba-92e4-cbcaf675faaf" xsi:nil="true"/>
    <lcf76f155ced4ddcb4097134ff3c332f xmlns="14933aee-a7d7-4db7-8c5a-f368d029d0f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AFF2206-3E1E-458B-AD29-78CE8CD61BCA}">
  <ds:schemaRefs>
    <ds:schemaRef ds:uri="http://schemas.microsoft.com/sharepoint/v3/contenttype/forms"/>
  </ds:schemaRefs>
</ds:datastoreItem>
</file>

<file path=customXml/itemProps2.xml><?xml version="1.0" encoding="utf-8"?>
<ds:datastoreItem xmlns:ds="http://schemas.openxmlformats.org/officeDocument/2006/customXml" ds:itemID="{6F493F01-829D-417A-903B-9DA8B5B1E35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4933aee-a7d7-4db7-8c5a-f368d029d0f2"/>
    <ds:schemaRef ds:uri="5bda96be-0059-4bba-92e4-cbcaf675faa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15808F0-C219-44DF-B65D-2510446E7C19}">
  <ds:schemaRefs>
    <ds:schemaRef ds:uri="http://schemas.microsoft.com/office/2006/metadata/properties"/>
    <ds:schemaRef ds:uri="http://schemas.microsoft.com/office/infopath/2007/PartnerControls"/>
    <ds:schemaRef ds:uri="14933aee-a7d7-4db7-8c5a-f368d029d0f2"/>
    <ds:schemaRef ds:uri="5bda96be-0059-4bba-92e4-cbcaf675faaf"/>
  </ds:schemaRefs>
</ds:datastoreItem>
</file>

<file path=docProps/app.xml><?xml version="1.0" encoding="utf-8"?>
<Properties xmlns="http://schemas.openxmlformats.org/officeDocument/2006/extended-properties" xmlns:vt="http://schemas.openxmlformats.org/officeDocument/2006/docPropsVTypes">
  <TotalTime>96</TotalTime>
  <Words>3214</Words>
  <Application>Microsoft Office PowerPoint</Application>
  <PresentationFormat>Breedbeeld</PresentationFormat>
  <Paragraphs>518</Paragraphs>
  <Slides>33</Slides>
  <Notes>0</Notes>
  <HiddenSlides>0</HiddenSlides>
  <MMClips>0</MMClips>
  <ScaleCrop>false</ScaleCrop>
  <HeadingPairs>
    <vt:vector size="6" baseType="variant">
      <vt:variant>
        <vt:lpstr>Gebruikte lettertypen</vt:lpstr>
      </vt:variant>
      <vt:variant>
        <vt:i4>6</vt:i4>
      </vt:variant>
      <vt:variant>
        <vt:lpstr>Thema</vt:lpstr>
      </vt:variant>
      <vt:variant>
        <vt:i4>2</vt:i4>
      </vt:variant>
      <vt:variant>
        <vt:lpstr>Diatitels</vt:lpstr>
      </vt:variant>
      <vt:variant>
        <vt:i4>33</vt:i4>
      </vt:variant>
    </vt:vector>
  </HeadingPairs>
  <TitlesOfParts>
    <vt:vector size="41" baseType="lpstr">
      <vt:lpstr>Aptos</vt:lpstr>
      <vt:lpstr>Arial</vt:lpstr>
      <vt:lpstr>Calibri</vt:lpstr>
      <vt:lpstr>Calibri Light</vt:lpstr>
      <vt:lpstr>Verdana</vt:lpstr>
      <vt:lpstr>Wingdings</vt:lpstr>
      <vt:lpstr>BZK Presentatie - alleen lint</vt:lpstr>
      <vt:lpstr>Kantoorthema</vt:lpstr>
      <vt:lpstr>   Rijkswet nationaliteit zeeschepen   inwerkingtreding datum 1 juli 2025 om 0.00 uur   </vt:lpstr>
      <vt:lpstr>    Opening    Michaël Steenhoff   - HISWA RECRON          </vt:lpstr>
      <vt:lpstr>PowerPoint-presentatie</vt:lpstr>
      <vt:lpstr>Agenda</vt:lpstr>
      <vt:lpstr>    Introductie &amp; inhoud Rnz    Aad Kramers – ILT / NLMA          </vt:lpstr>
      <vt:lpstr>Inhoud Rnz</vt:lpstr>
      <vt:lpstr>    Vlagregister     Nils van der Kolk – ILT / NLMA          </vt:lpstr>
      <vt:lpstr>Vlagregister</vt:lpstr>
      <vt:lpstr>PowerPoint-presentatie</vt:lpstr>
      <vt:lpstr>    Klantreizen van Eigenaar/Reder  met ILT en met Kadaster  Synchronisatie van scheepsgegevens  ILT  Kadaster + Kadaster  ILT     Han Wijlens - Kadaster         </vt:lpstr>
      <vt:lpstr>PowerPoint-presentatie</vt:lpstr>
      <vt:lpstr>PowerPoint-presentatie</vt:lpstr>
      <vt:lpstr>PowerPoint-presentatie</vt:lpstr>
      <vt:lpstr>ILT en Kadaster hebben afspraken gemaakt over elkaar melden van wijzigingen in een 13-tal scheepsgegevens, die zij in elk in hun eigen registratie bijhouden</vt:lpstr>
      <vt:lpstr>    Pauze     </vt:lpstr>
      <vt:lpstr>    Proces ILT  Aanmelden zeegaand pleziervaartuig    Nils van der Kolk- ILT          </vt:lpstr>
      <vt:lpstr>Proces Aanmelden zeegaand pleziervaartuig </vt:lpstr>
      <vt:lpstr>Proces Aanmelden zeeschip pleziervaart</vt:lpstr>
      <vt:lpstr>Proces Aanmelden zeeschip pleziervaart</vt:lpstr>
      <vt:lpstr>  Proces Kadaster Nationaliteitstoets Rnz    Benedict van Dam - Kadaster         </vt:lpstr>
      <vt:lpstr>PowerPoint-presentatie</vt:lpstr>
      <vt:lpstr>PowerPoint-presentatie</vt:lpstr>
      <vt:lpstr>PowerPoint-presentatie</vt:lpstr>
      <vt:lpstr>PowerPoint-presentatie</vt:lpstr>
      <vt:lpstr>  Proces Kadaster Teboekstelling en brandmerk aanbrengen    Benedict van Dam - Kadaster         </vt:lpstr>
      <vt:lpstr>PowerPoint-presentatie</vt:lpstr>
      <vt:lpstr>PowerPoint-presentatie</vt:lpstr>
      <vt:lpstr>PowerPoint-presentatie</vt:lpstr>
      <vt:lpstr>    Proces ILT   Inschrijven Vlagregister – Verstrekken zeebrief en bij pleziervaart &lt; 24m verstrekken bijzondere meetbrief   Nils van der Kolk- ILT          </vt:lpstr>
      <vt:lpstr>Proces Registratie in vlagregister  &amp; verstrekken Zeebrief (eventueel Bijzondere Meetbrief (bij &lt; 24m))</vt:lpstr>
      <vt:lpstr>    Vragen?     </vt:lpstr>
      <vt:lpstr>    Afsluiting     </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Vlagregister overleg Kadaster &amp; ILT   T.b.v. Rijkswet Nationaliteit Zeeschepen</dc:title>
  <dc:creator>Kolk, N. van der (Nils) - ILT</dc:creator>
  <cp:lastModifiedBy>Liane Jansen</cp:lastModifiedBy>
  <cp:revision>42</cp:revision>
  <cp:lastPrinted>2025-05-23T09:32:45Z</cp:lastPrinted>
  <dcterms:created xsi:type="dcterms:W3CDTF">2024-03-27T13:39:49Z</dcterms:created>
  <dcterms:modified xsi:type="dcterms:W3CDTF">2025-06-24T20:46:20Z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0x0101005B78942B533B6040B2288AC431BE9295</vt:lpwstr>
  </property>
</Properties>
</file>