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477" r:id="rId5"/>
    <p:sldId id="3479" r:id="rId6"/>
    <p:sldId id="3481" r:id="rId7"/>
    <p:sldId id="3482" r:id="rId8"/>
    <p:sldId id="3483" r:id="rId9"/>
    <p:sldId id="3484" r:id="rId10"/>
    <p:sldId id="3485" r:id="rId11"/>
    <p:sldId id="3486" r:id="rId12"/>
    <p:sldId id="3487" r:id="rId13"/>
    <p:sldId id="3488" r:id="rId14"/>
    <p:sldId id="3480" r:id="rId15"/>
    <p:sldId id="3494" r:id="rId16"/>
    <p:sldId id="3489" r:id="rId17"/>
    <p:sldId id="3490" r:id="rId18"/>
    <p:sldId id="3491" r:id="rId19"/>
    <p:sldId id="3495" r:id="rId20"/>
    <p:sldId id="3496" r:id="rId21"/>
    <p:sldId id="349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2214A-1643-4AB4-AB06-099CE9EFB2D5}" v="96" dt="2024-02-26T11:03:10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wasil\Desktop\Shortcut%20to%20Wasil\Downloads\Recreational%20Boats%20GHG%20Emissions%202019%20Data%20Sour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CO2 Million Metric Tons [MMT CO2e] USA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Recreational Boats (Gasoline + Diesel)</c:v>
          </c:tx>
          <c:spPr>
            <a:solidFill>
              <a:srgbClr val="005794"/>
            </a:solidFill>
            <a:ln>
              <a:solidFill>
                <a:srgbClr val="005794"/>
              </a:solidFill>
            </a:ln>
            <a:effectLst/>
          </c:spPr>
          <c:invertIfNegative val="0"/>
          <c:val>
            <c:numRef>
              <c:f>'Recreational Boats GHG Emission'!$AE$21</c:f>
              <c:numCache>
                <c:formatCode>General</c:formatCode>
                <c:ptCount val="1"/>
                <c:pt idx="0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3-4745-A542-C82563FA5B3F}"/>
            </c:ext>
          </c:extLst>
        </c:ser>
        <c:ser>
          <c:idx val="0"/>
          <c:order val="1"/>
          <c:tx>
            <c:v>Transportation Sector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D3-4745-A542-C82563FA5B3F}"/>
              </c:ext>
            </c:extLst>
          </c:dPt>
          <c:cat>
            <c:numRef>
              <c:f>'Recreational Boats GHG Emission'!$AE$20:$AE$21</c:f>
              <c:numCache>
                <c:formatCode>General</c:formatCode>
                <c:ptCount val="2"/>
                <c:pt idx="0" formatCode="0.0">
                  <c:v>1874.291137594</c:v>
                </c:pt>
                <c:pt idx="1">
                  <c:v>13.6</c:v>
                </c:pt>
              </c:numCache>
            </c:numRef>
          </c:cat>
          <c:val>
            <c:numRef>
              <c:f>'Recreational Boats GHG Emission'!$AE$20</c:f>
              <c:numCache>
                <c:formatCode>0.0</c:formatCode>
                <c:ptCount val="1"/>
                <c:pt idx="0">
                  <c:v>1874.291137594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3-4745-A542-C82563FA5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05011231"/>
        <c:axId val="1502845375"/>
      </c:barChart>
      <c:catAx>
        <c:axId val="15050112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502845375"/>
        <c:crosses val="autoZero"/>
        <c:auto val="1"/>
        <c:lblAlgn val="ctr"/>
        <c:lblOffset val="100"/>
        <c:noMultiLvlLbl val="0"/>
      </c:catAx>
      <c:valAx>
        <c:axId val="150284537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0501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ayout>
        <c:manualLayout>
          <c:xMode val="edge"/>
          <c:yMode val="edge"/>
          <c:x val="0.62278595489800614"/>
          <c:y val="0.18669085301121691"/>
          <c:w val="0.37721396683487868"/>
          <c:h val="0.50916435120433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96809-9D88-4042-844A-8D071F8D52C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36C1CF-A8D2-41DF-841C-9D781CFD7C36}">
      <dgm:prSet/>
      <dgm:spPr/>
      <dgm:t>
        <a:bodyPr/>
        <a:lstStyle/>
        <a:p>
          <a:r>
            <a:rPr lang="en-US"/>
            <a:t>Watersport:</a:t>
          </a:r>
        </a:p>
        <a:p>
          <a:r>
            <a:rPr lang="en-US"/>
            <a:t>0,4% van alle transport CO</a:t>
          </a:r>
          <a:r>
            <a:rPr lang="en-US" baseline="-25000"/>
            <a:t>2 </a:t>
          </a:r>
          <a:r>
            <a:rPr lang="en-US" err="1"/>
            <a:t>emissies</a:t>
          </a:r>
          <a:r>
            <a:rPr lang="en-US"/>
            <a:t> in Europa</a:t>
          </a:r>
        </a:p>
        <a:p>
          <a:r>
            <a:rPr lang="en-US"/>
            <a:t>(0,008% </a:t>
          </a:r>
          <a:r>
            <a:rPr lang="en-US" err="1"/>
            <a:t>wereldwijd</a:t>
          </a:r>
          <a:r>
            <a:rPr lang="en-US"/>
            <a:t>)</a:t>
          </a:r>
        </a:p>
      </dgm:t>
    </dgm:pt>
    <dgm:pt modelId="{97E2F59A-62EB-4C06-89A7-8972DE3D0441}" type="parTrans" cxnId="{D2369363-8B02-4D2B-80E6-5D58BB0B3475}">
      <dgm:prSet/>
      <dgm:spPr/>
      <dgm:t>
        <a:bodyPr/>
        <a:lstStyle/>
        <a:p>
          <a:endParaRPr lang="en-US"/>
        </a:p>
      </dgm:t>
    </dgm:pt>
    <dgm:pt modelId="{764F6A88-066D-4DD3-8E2F-26D5E13656A7}" type="sibTrans" cxnId="{D2369363-8B02-4D2B-80E6-5D58BB0B3475}">
      <dgm:prSet/>
      <dgm:spPr/>
      <dgm:t>
        <a:bodyPr/>
        <a:lstStyle/>
        <a:p>
          <a:endParaRPr lang="en-US"/>
        </a:p>
      </dgm:t>
    </dgm:pt>
    <dgm:pt modelId="{DDBBE8FC-B3A4-4EB6-ACD9-D8AFD3A093DF}" type="pres">
      <dgm:prSet presAssocID="{BF596809-9D88-4042-844A-8D071F8D52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6697BB-8214-47E4-86D4-5A1E90ED9C41}" type="pres">
      <dgm:prSet presAssocID="{2036C1CF-A8D2-41DF-841C-9D781CFD7C36}" presName="hierRoot1" presStyleCnt="0"/>
      <dgm:spPr/>
    </dgm:pt>
    <dgm:pt modelId="{F3970446-0ED3-4C32-A514-829302976E43}" type="pres">
      <dgm:prSet presAssocID="{2036C1CF-A8D2-41DF-841C-9D781CFD7C36}" presName="composite" presStyleCnt="0"/>
      <dgm:spPr/>
    </dgm:pt>
    <dgm:pt modelId="{CAA4046F-E187-48C1-BC53-9F90CC7DD024}" type="pres">
      <dgm:prSet presAssocID="{2036C1CF-A8D2-41DF-841C-9D781CFD7C36}" presName="background" presStyleLbl="node0" presStyleIdx="0" presStyleCnt="1"/>
      <dgm:spPr>
        <a:solidFill>
          <a:srgbClr val="005794"/>
        </a:solidFill>
      </dgm:spPr>
    </dgm:pt>
    <dgm:pt modelId="{B4B464F7-F5EA-4C7B-9458-35B17D67879C}" type="pres">
      <dgm:prSet presAssocID="{2036C1CF-A8D2-41DF-841C-9D781CFD7C36}" presName="text" presStyleLbl="fgAcc0" presStyleIdx="0" presStyleCnt="1">
        <dgm:presLayoutVars>
          <dgm:chPref val="3"/>
        </dgm:presLayoutVars>
      </dgm:prSet>
      <dgm:spPr/>
    </dgm:pt>
    <dgm:pt modelId="{42B2CEA1-A781-42E7-8895-2C40910E1F1A}" type="pres">
      <dgm:prSet presAssocID="{2036C1CF-A8D2-41DF-841C-9D781CFD7C36}" presName="hierChild2" presStyleCnt="0"/>
      <dgm:spPr/>
    </dgm:pt>
  </dgm:ptLst>
  <dgm:cxnLst>
    <dgm:cxn modelId="{74C3FA10-766E-496F-B544-F440486D7C00}" type="presOf" srcId="{BF596809-9D88-4042-844A-8D071F8D52C6}" destId="{DDBBE8FC-B3A4-4EB6-ACD9-D8AFD3A093DF}" srcOrd="0" destOrd="0" presId="urn:microsoft.com/office/officeart/2005/8/layout/hierarchy1"/>
    <dgm:cxn modelId="{D2369363-8B02-4D2B-80E6-5D58BB0B3475}" srcId="{BF596809-9D88-4042-844A-8D071F8D52C6}" destId="{2036C1CF-A8D2-41DF-841C-9D781CFD7C36}" srcOrd="0" destOrd="0" parTransId="{97E2F59A-62EB-4C06-89A7-8972DE3D0441}" sibTransId="{764F6A88-066D-4DD3-8E2F-26D5E13656A7}"/>
    <dgm:cxn modelId="{F6A8B3D8-1E6F-4E5C-9649-ECAF27F32D57}" type="presOf" srcId="{2036C1CF-A8D2-41DF-841C-9D781CFD7C36}" destId="{B4B464F7-F5EA-4C7B-9458-35B17D67879C}" srcOrd="0" destOrd="0" presId="urn:microsoft.com/office/officeart/2005/8/layout/hierarchy1"/>
    <dgm:cxn modelId="{9D71C35E-0577-4EE6-8462-D761F6C16800}" type="presParOf" srcId="{DDBBE8FC-B3A4-4EB6-ACD9-D8AFD3A093DF}" destId="{5B6697BB-8214-47E4-86D4-5A1E90ED9C41}" srcOrd="0" destOrd="0" presId="urn:microsoft.com/office/officeart/2005/8/layout/hierarchy1"/>
    <dgm:cxn modelId="{56D47E80-41F6-43AC-A037-11EB61A4F6BB}" type="presParOf" srcId="{5B6697BB-8214-47E4-86D4-5A1E90ED9C41}" destId="{F3970446-0ED3-4C32-A514-829302976E43}" srcOrd="0" destOrd="0" presId="urn:microsoft.com/office/officeart/2005/8/layout/hierarchy1"/>
    <dgm:cxn modelId="{B2F89F64-636C-45F4-A668-843869788306}" type="presParOf" srcId="{F3970446-0ED3-4C32-A514-829302976E43}" destId="{CAA4046F-E187-48C1-BC53-9F90CC7DD024}" srcOrd="0" destOrd="0" presId="urn:microsoft.com/office/officeart/2005/8/layout/hierarchy1"/>
    <dgm:cxn modelId="{083AD751-A2A4-4E9C-98A1-A0A8C7604761}" type="presParOf" srcId="{F3970446-0ED3-4C32-A514-829302976E43}" destId="{B4B464F7-F5EA-4C7B-9458-35B17D67879C}" srcOrd="1" destOrd="0" presId="urn:microsoft.com/office/officeart/2005/8/layout/hierarchy1"/>
    <dgm:cxn modelId="{74718C8C-9DB8-4878-BC48-F3B98F31A4A0}" type="presParOf" srcId="{5B6697BB-8214-47E4-86D4-5A1E90ED9C41}" destId="{42B2CEA1-A781-42E7-8895-2C40910E1F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2F9D8-5D12-4A61-BBE3-2424B3DD7C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5B606E8-E8E3-43CE-9954-35396249D01B}">
      <dgm:prSet phldrT="[Tekst]"/>
      <dgm:spPr/>
      <dgm:t>
        <a:bodyPr/>
        <a:lstStyle/>
        <a:p>
          <a:r>
            <a:rPr lang="nl-NL"/>
            <a:t>Taak 1</a:t>
          </a:r>
        </a:p>
      </dgm:t>
    </dgm:pt>
    <dgm:pt modelId="{80EB3684-F9B5-401A-8549-007831D88353}" type="parTrans" cxnId="{1901C5DC-1CCF-4BDD-9386-87922F942AEE}">
      <dgm:prSet/>
      <dgm:spPr/>
      <dgm:t>
        <a:bodyPr/>
        <a:lstStyle/>
        <a:p>
          <a:endParaRPr lang="nl-NL"/>
        </a:p>
      </dgm:t>
    </dgm:pt>
    <dgm:pt modelId="{E710C358-2A05-46F0-8BA3-C7333691550D}" type="sibTrans" cxnId="{1901C5DC-1CCF-4BDD-9386-87922F942AEE}">
      <dgm:prSet/>
      <dgm:spPr/>
      <dgm:t>
        <a:bodyPr/>
        <a:lstStyle/>
        <a:p>
          <a:endParaRPr lang="nl-NL"/>
        </a:p>
      </dgm:t>
    </dgm:pt>
    <dgm:pt modelId="{DBAC7887-4ADE-46F2-92F8-DD3DE9C7868E}">
      <dgm:prSet phldrT="[Tekst]" custT="1"/>
      <dgm:spPr/>
      <dgm:t>
        <a:bodyPr/>
        <a:lstStyle/>
        <a:p>
          <a:r>
            <a:rPr lang="nl-NL" sz="1200" b="1" dirty="0"/>
            <a:t>CO2 reductie mogelijkheden</a:t>
          </a:r>
        </a:p>
      </dgm:t>
    </dgm:pt>
    <dgm:pt modelId="{79901575-6207-4DD2-80BA-C4F2C6164F7E}" type="parTrans" cxnId="{DB1D2A5D-99A7-4E01-A206-72D88812257B}">
      <dgm:prSet/>
      <dgm:spPr/>
      <dgm:t>
        <a:bodyPr/>
        <a:lstStyle/>
        <a:p>
          <a:endParaRPr lang="nl-NL"/>
        </a:p>
      </dgm:t>
    </dgm:pt>
    <dgm:pt modelId="{B2C7B5E6-6AEF-470D-B649-20DA2D481C63}" type="sibTrans" cxnId="{DB1D2A5D-99A7-4E01-A206-72D88812257B}">
      <dgm:prSet/>
      <dgm:spPr/>
      <dgm:t>
        <a:bodyPr/>
        <a:lstStyle/>
        <a:p>
          <a:endParaRPr lang="nl-NL"/>
        </a:p>
      </dgm:t>
    </dgm:pt>
    <dgm:pt modelId="{2BF1FA73-C472-4BBF-A279-C30709B2DC3D}">
      <dgm:prSet phldrT="[Tekst]"/>
      <dgm:spPr/>
      <dgm:t>
        <a:bodyPr/>
        <a:lstStyle/>
        <a:p>
          <a:r>
            <a:rPr lang="nl-NL" sz="1100"/>
            <a:t>Overzicht van elk type voortstuwingssysteem, impact op het vaartuig, benodigde infrastructuur en brandstoftoelevering</a:t>
          </a:r>
        </a:p>
      </dgm:t>
    </dgm:pt>
    <dgm:pt modelId="{68B5EDA2-101F-4659-9FCF-9651BC10055C}" type="parTrans" cxnId="{A53B3E7C-3F25-4947-92DC-BD297D83FFC0}">
      <dgm:prSet/>
      <dgm:spPr/>
      <dgm:t>
        <a:bodyPr/>
        <a:lstStyle/>
        <a:p>
          <a:endParaRPr lang="nl-NL"/>
        </a:p>
      </dgm:t>
    </dgm:pt>
    <dgm:pt modelId="{A1458C15-162B-4D33-8B56-0516BC547838}" type="sibTrans" cxnId="{A53B3E7C-3F25-4947-92DC-BD297D83FFC0}">
      <dgm:prSet/>
      <dgm:spPr/>
      <dgm:t>
        <a:bodyPr/>
        <a:lstStyle/>
        <a:p>
          <a:endParaRPr lang="nl-NL"/>
        </a:p>
      </dgm:t>
    </dgm:pt>
    <dgm:pt modelId="{445DBE65-3755-488B-98D5-BE795FA8D075}">
      <dgm:prSet phldrT="[Tekst]"/>
      <dgm:spPr/>
      <dgm:t>
        <a:bodyPr/>
        <a:lstStyle/>
        <a:p>
          <a:r>
            <a:rPr lang="nl-NL"/>
            <a:t>Taak 2</a:t>
          </a:r>
        </a:p>
      </dgm:t>
    </dgm:pt>
    <dgm:pt modelId="{28072FDA-A58A-4148-8C05-53C0E57C00A7}" type="parTrans" cxnId="{8FCFF3D0-7383-413C-969C-095F3B477EF5}">
      <dgm:prSet/>
      <dgm:spPr/>
      <dgm:t>
        <a:bodyPr/>
        <a:lstStyle/>
        <a:p>
          <a:endParaRPr lang="nl-NL"/>
        </a:p>
      </dgm:t>
    </dgm:pt>
    <dgm:pt modelId="{504F3F26-F5F1-41C6-A217-CD9480BA065E}" type="sibTrans" cxnId="{8FCFF3D0-7383-413C-969C-095F3B477EF5}">
      <dgm:prSet/>
      <dgm:spPr/>
      <dgm:t>
        <a:bodyPr/>
        <a:lstStyle/>
        <a:p>
          <a:endParaRPr lang="nl-NL"/>
        </a:p>
      </dgm:t>
    </dgm:pt>
    <dgm:pt modelId="{4F08F91D-6860-4B75-8942-3A47DD675D4C}">
      <dgm:prSet phldrT="[Tekst]"/>
      <dgm:spPr/>
      <dgm:t>
        <a:bodyPr/>
        <a:lstStyle/>
        <a:p>
          <a:r>
            <a:rPr lang="nl-NL" b="1" dirty="0"/>
            <a:t>Life </a:t>
          </a:r>
          <a:r>
            <a:rPr lang="nl-NL" b="1" dirty="0" err="1"/>
            <a:t>Cycle</a:t>
          </a:r>
          <a:r>
            <a:rPr lang="nl-NL" b="1" dirty="0"/>
            <a:t> Assessment (LCA)</a:t>
          </a:r>
        </a:p>
      </dgm:t>
    </dgm:pt>
    <dgm:pt modelId="{8A0FBD7C-5F66-42CC-A853-C75521CE5A21}" type="parTrans" cxnId="{8C3D988E-9177-4CAE-A8CD-D870BF0B42D7}">
      <dgm:prSet/>
      <dgm:spPr/>
      <dgm:t>
        <a:bodyPr/>
        <a:lstStyle/>
        <a:p>
          <a:endParaRPr lang="nl-NL"/>
        </a:p>
      </dgm:t>
    </dgm:pt>
    <dgm:pt modelId="{E24338FB-060C-4CB6-BFFE-A956260476C3}" type="sibTrans" cxnId="{8C3D988E-9177-4CAE-A8CD-D870BF0B42D7}">
      <dgm:prSet/>
      <dgm:spPr/>
      <dgm:t>
        <a:bodyPr/>
        <a:lstStyle/>
        <a:p>
          <a:endParaRPr lang="nl-NL"/>
        </a:p>
      </dgm:t>
    </dgm:pt>
    <dgm:pt modelId="{102C6FE2-2788-4B01-9105-507FAC935747}">
      <dgm:prSet phldrT="[Tekst]"/>
      <dgm:spPr/>
      <dgm:t>
        <a:bodyPr/>
        <a:lstStyle/>
        <a:p>
          <a:r>
            <a:rPr lang="nl-NL"/>
            <a:t>LCA (ISO 14044 en 14067), inclusief fabrikage fase, gebruikers fase en sloopfase van de energiedragers en energieverbruikers</a:t>
          </a:r>
        </a:p>
      </dgm:t>
    </dgm:pt>
    <dgm:pt modelId="{00A97287-D086-4F29-852B-FF5FB5C3B000}" type="parTrans" cxnId="{DFD29481-89F3-4FE0-8137-326E8BB3018B}">
      <dgm:prSet/>
      <dgm:spPr/>
      <dgm:t>
        <a:bodyPr/>
        <a:lstStyle/>
        <a:p>
          <a:endParaRPr lang="nl-NL"/>
        </a:p>
      </dgm:t>
    </dgm:pt>
    <dgm:pt modelId="{D72389E3-AC7B-4DC7-83A9-E81A8F42F9B6}" type="sibTrans" cxnId="{DFD29481-89F3-4FE0-8137-326E8BB3018B}">
      <dgm:prSet/>
      <dgm:spPr/>
      <dgm:t>
        <a:bodyPr/>
        <a:lstStyle/>
        <a:p>
          <a:endParaRPr lang="nl-NL"/>
        </a:p>
      </dgm:t>
    </dgm:pt>
    <dgm:pt modelId="{61E53C61-C1E7-4647-B8AD-5C06F78E03BC}">
      <dgm:prSet phldrT="[Tekst]"/>
      <dgm:spPr/>
      <dgm:t>
        <a:bodyPr/>
        <a:lstStyle/>
        <a:p>
          <a:r>
            <a:rPr lang="nl-NL"/>
            <a:t>Taak 3</a:t>
          </a:r>
        </a:p>
      </dgm:t>
    </dgm:pt>
    <dgm:pt modelId="{6ADC1E3C-67FC-4AF2-B1C9-D94DEB62BA60}" type="parTrans" cxnId="{1C5775EB-2D34-405E-B68E-E6E1102F8AC0}">
      <dgm:prSet/>
      <dgm:spPr/>
      <dgm:t>
        <a:bodyPr/>
        <a:lstStyle/>
        <a:p>
          <a:endParaRPr lang="nl-NL"/>
        </a:p>
      </dgm:t>
    </dgm:pt>
    <dgm:pt modelId="{F0B95893-B680-4FA7-89DA-5693E9128D90}" type="sibTrans" cxnId="{1C5775EB-2D34-405E-B68E-E6E1102F8AC0}">
      <dgm:prSet/>
      <dgm:spPr/>
      <dgm:t>
        <a:bodyPr/>
        <a:lstStyle/>
        <a:p>
          <a:endParaRPr lang="nl-NL"/>
        </a:p>
      </dgm:t>
    </dgm:pt>
    <dgm:pt modelId="{3CF05329-796B-48E3-AB5B-B8DEA5BCC54A}">
      <dgm:prSet phldrT="[Tekst]"/>
      <dgm:spPr/>
      <dgm:t>
        <a:bodyPr/>
        <a:lstStyle/>
        <a:p>
          <a:r>
            <a:rPr lang="nl-NL" b="1"/>
            <a:t>Total Cost of Ownership</a:t>
          </a:r>
        </a:p>
      </dgm:t>
    </dgm:pt>
    <dgm:pt modelId="{6F09938E-A794-42BF-9D9D-A8C55FEB2AA8}" type="parTrans" cxnId="{3A3208BA-ABE7-4F7C-B2F4-C6E53AF80BD1}">
      <dgm:prSet/>
      <dgm:spPr/>
      <dgm:t>
        <a:bodyPr/>
        <a:lstStyle/>
        <a:p>
          <a:endParaRPr lang="nl-NL"/>
        </a:p>
      </dgm:t>
    </dgm:pt>
    <dgm:pt modelId="{3B6AAC5B-E051-41AB-B05E-FDBC6B048549}" type="sibTrans" cxnId="{3A3208BA-ABE7-4F7C-B2F4-C6E53AF80BD1}">
      <dgm:prSet/>
      <dgm:spPr/>
      <dgm:t>
        <a:bodyPr/>
        <a:lstStyle/>
        <a:p>
          <a:endParaRPr lang="nl-NL"/>
        </a:p>
      </dgm:t>
    </dgm:pt>
    <dgm:pt modelId="{C30DDCE3-E34D-450C-9D41-0D0FEDB67A0F}">
      <dgm:prSet phldrT="[Tekst]"/>
      <dgm:spPr/>
      <dgm:t>
        <a:bodyPr/>
        <a:lstStyle/>
        <a:p>
          <a:r>
            <a:rPr lang="nl-NL"/>
            <a:t>Aanschafkosten en kosten voor </a:t>
          </a:r>
          <a:r>
            <a:rPr lang="nl-NL">
              <a:latin typeface="Calibri Light" panose="020F0302020204030204"/>
            </a:rPr>
            <a:t>gebruik</a:t>
          </a:r>
          <a:r>
            <a:rPr lang="nl-NL"/>
            <a:t> en onderhoud voor de energieverbruikers, energiedragers en infrastructuur</a:t>
          </a:r>
        </a:p>
      </dgm:t>
    </dgm:pt>
    <dgm:pt modelId="{97F1E27E-611C-4831-95C7-3BC81D89E07E}" type="parTrans" cxnId="{42C84C18-8F2C-4737-ABE8-73B50DFE9331}">
      <dgm:prSet/>
      <dgm:spPr/>
      <dgm:t>
        <a:bodyPr/>
        <a:lstStyle/>
        <a:p>
          <a:endParaRPr lang="nl-NL"/>
        </a:p>
      </dgm:t>
    </dgm:pt>
    <dgm:pt modelId="{91E4AF27-3470-447C-8B9F-368712799789}" type="sibTrans" cxnId="{42C84C18-8F2C-4737-ABE8-73B50DFE9331}">
      <dgm:prSet/>
      <dgm:spPr/>
      <dgm:t>
        <a:bodyPr/>
        <a:lstStyle/>
        <a:p>
          <a:endParaRPr lang="nl-NL"/>
        </a:p>
      </dgm:t>
    </dgm:pt>
    <dgm:pt modelId="{26715E10-C45F-482B-AA44-22A5AFD10A14}">
      <dgm:prSet/>
      <dgm:spPr/>
      <dgm:t>
        <a:bodyPr/>
        <a:lstStyle/>
        <a:p>
          <a:r>
            <a:rPr lang="nl-NL"/>
            <a:t>Taak 4</a:t>
          </a:r>
        </a:p>
      </dgm:t>
    </dgm:pt>
    <dgm:pt modelId="{E8314A06-A1E3-4FCE-BB4E-6E5E6C972B96}" type="parTrans" cxnId="{22DCB0DA-7834-4565-ABB5-59AEE4D1F380}">
      <dgm:prSet/>
      <dgm:spPr/>
      <dgm:t>
        <a:bodyPr/>
        <a:lstStyle/>
        <a:p>
          <a:endParaRPr lang="nl-NL"/>
        </a:p>
      </dgm:t>
    </dgm:pt>
    <dgm:pt modelId="{1FE748A4-1A25-461F-A10D-490489501511}" type="sibTrans" cxnId="{22DCB0DA-7834-4565-ABB5-59AEE4D1F380}">
      <dgm:prSet/>
      <dgm:spPr/>
      <dgm:t>
        <a:bodyPr/>
        <a:lstStyle/>
        <a:p>
          <a:endParaRPr lang="nl-NL"/>
        </a:p>
      </dgm:t>
    </dgm:pt>
    <dgm:pt modelId="{D1E68482-D7C0-4DEF-B282-0772AC87DB08}">
      <dgm:prSet/>
      <dgm:spPr/>
      <dgm:t>
        <a:bodyPr/>
        <a:lstStyle/>
        <a:p>
          <a:r>
            <a:rPr lang="nl-NL"/>
            <a:t>Taak 5</a:t>
          </a:r>
        </a:p>
      </dgm:t>
    </dgm:pt>
    <dgm:pt modelId="{2257CE69-E935-485C-9BD4-E0D98FA8D289}" type="parTrans" cxnId="{FB7C9367-E9A7-470F-9180-71E5E401EBAF}">
      <dgm:prSet/>
      <dgm:spPr/>
      <dgm:t>
        <a:bodyPr/>
        <a:lstStyle/>
        <a:p>
          <a:endParaRPr lang="nl-NL"/>
        </a:p>
      </dgm:t>
    </dgm:pt>
    <dgm:pt modelId="{DB7E8706-20D5-4DD6-8FBE-5D6F9CCF53AA}" type="sibTrans" cxnId="{FB7C9367-E9A7-470F-9180-71E5E401EBAF}">
      <dgm:prSet/>
      <dgm:spPr/>
      <dgm:t>
        <a:bodyPr/>
        <a:lstStyle/>
        <a:p>
          <a:endParaRPr lang="nl-NL"/>
        </a:p>
      </dgm:t>
    </dgm:pt>
    <dgm:pt modelId="{F021652E-0DE2-433D-8391-B79BEF17ADB2}">
      <dgm:prSet/>
      <dgm:spPr/>
      <dgm:t>
        <a:bodyPr/>
        <a:lstStyle/>
        <a:p>
          <a:r>
            <a:rPr lang="nl-NL"/>
            <a:t>Taak 6</a:t>
          </a:r>
        </a:p>
      </dgm:t>
    </dgm:pt>
    <dgm:pt modelId="{39369DFE-349B-416F-8A08-A456745A6E2C}" type="parTrans" cxnId="{752572CE-DB6E-40B8-ABA3-D6CFA8BDAF9E}">
      <dgm:prSet/>
      <dgm:spPr/>
      <dgm:t>
        <a:bodyPr/>
        <a:lstStyle/>
        <a:p>
          <a:endParaRPr lang="nl-NL"/>
        </a:p>
      </dgm:t>
    </dgm:pt>
    <dgm:pt modelId="{34DCC93E-1F46-4C08-ABD5-D96180FF9EB3}" type="sibTrans" cxnId="{752572CE-DB6E-40B8-ABA3-D6CFA8BDAF9E}">
      <dgm:prSet/>
      <dgm:spPr/>
      <dgm:t>
        <a:bodyPr/>
        <a:lstStyle/>
        <a:p>
          <a:endParaRPr lang="nl-NL"/>
        </a:p>
      </dgm:t>
    </dgm:pt>
    <dgm:pt modelId="{622BCA05-FEDA-410B-9C87-F72C54E0A07B}">
      <dgm:prSet/>
      <dgm:spPr/>
      <dgm:t>
        <a:bodyPr/>
        <a:lstStyle/>
        <a:p>
          <a:r>
            <a:rPr lang="nl-NL" b="1"/>
            <a:t>Effecten op </a:t>
          </a:r>
          <a:r>
            <a:rPr lang="nl-NL" b="1">
              <a:latin typeface="Calibri Light" panose="020F0302020204030204"/>
            </a:rPr>
            <a:t>voortstuwingssystemen</a:t>
          </a:r>
          <a:endParaRPr lang="nl-NL" b="1"/>
        </a:p>
      </dgm:t>
    </dgm:pt>
    <dgm:pt modelId="{6698C83B-6D2A-4D0A-AB52-344DD64531EF}" type="parTrans" cxnId="{E05287C8-DD3B-4F8E-8300-0F763E1EBA5A}">
      <dgm:prSet/>
      <dgm:spPr/>
      <dgm:t>
        <a:bodyPr/>
        <a:lstStyle/>
        <a:p>
          <a:endParaRPr lang="nl-NL"/>
        </a:p>
      </dgm:t>
    </dgm:pt>
    <dgm:pt modelId="{8EB5ABDB-5151-4F88-B519-3A7995C73031}" type="sibTrans" cxnId="{E05287C8-DD3B-4F8E-8300-0F763E1EBA5A}">
      <dgm:prSet/>
      <dgm:spPr/>
      <dgm:t>
        <a:bodyPr/>
        <a:lstStyle/>
        <a:p>
          <a:endParaRPr lang="nl-NL"/>
        </a:p>
      </dgm:t>
    </dgm:pt>
    <dgm:pt modelId="{A1AEBA9E-9B59-4F21-B0C9-4E071DD10FB4}">
      <dgm:prSet/>
      <dgm:spPr/>
      <dgm:t>
        <a:bodyPr/>
        <a:lstStyle/>
        <a:p>
          <a:r>
            <a:rPr lang="nl-NL"/>
            <a:t>Analyse van levensduur, onderhoud, prestatie, </a:t>
          </a:r>
          <a:r>
            <a:rPr lang="nl-NL">
              <a:latin typeface="Calibri Light" panose="020F0302020204030204"/>
            </a:rPr>
            <a:t>veiligheid</a:t>
          </a:r>
          <a:r>
            <a:rPr lang="nl-NL"/>
            <a:t> en beschikbaarheid</a:t>
          </a:r>
        </a:p>
      </dgm:t>
    </dgm:pt>
    <dgm:pt modelId="{94C1B71D-EE44-4844-8FC8-DF81C3A2CFA5}" type="parTrans" cxnId="{BE4E9DCC-2CEA-40EB-9F23-88BD42DAC2B1}">
      <dgm:prSet/>
      <dgm:spPr/>
      <dgm:t>
        <a:bodyPr/>
        <a:lstStyle/>
        <a:p>
          <a:endParaRPr lang="nl-NL"/>
        </a:p>
      </dgm:t>
    </dgm:pt>
    <dgm:pt modelId="{84456FEB-99ED-4D68-831C-732552770F75}" type="sibTrans" cxnId="{BE4E9DCC-2CEA-40EB-9F23-88BD42DAC2B1}">
      <dgm:prSet/>
      <dgm:spPr/>
      <dgm:t>
        <a:bodyPr/>
        <a:lstStyle/>
        <a:p>
          <a:endParaRPr lang="nl-NL"/>
        </a:p>
      </dgm:t>
    </dgm:pt>
    <dgm:pt modelId="{A3D77FA1-9A31-4DC4-99D1-86528A94E691}">
      <dgm:prSet/>
      <dgm:spPr/>
      <dgm:t>
        <a:bodyPr/>
        <a:lstStyle/>
        <a:p>
          <a:r>
            <a:rPr lang="nl-NL" b="1"/>
            <a:t>Effecten op Infrastructuur</a:t>
          </a:r>
        </a:p>
      </dgm:t>
    </dgm:pt>
    <dgm:pt modelId="{7E1EF237-067C-4E66-9B0D-852140FE2384}" type="parTrans" cxnId="{6B31B325-BC42-4B24-A616-157BC4DBD9DB}">
      <dgm:prSet/>
      <dgm:spPr/>
      <dgm:t>
        <a:bodyPr/>
        <a:lstStyle/>
        <a:p>
          <a:endParaRPr lang="nl-NL"/>
        </a:p>
      </dgm:t>
    </dgm:pt>
    <dgm:pt modelId="{30600087-ABD4-45D4-93A4-D12D1E4D5C73}" type="sibTrans" cxnId="{6B31B325-BC42-4B24-A616-157BC4DBD9DB}">
      <dgm:prSet/>
      <dgm:spPr/>
      <dgm:t>
        <a:bodyPr/>
        <a:lstStyle/>
        <a:p>
          <a:endParaRPr lang="nl-NL"/>
        </a:p>
      </dgm:t>
    </dgm:pt>
    <dgm:pt modelId="{C3C2D02F-D7F9-4F10-810C-54C8AEA553EA}">
      <dgm:prSet/>
      <dgm:spPr/>
      <dgm:t>
        <a:bodyPr/>
        <a:lstStyle/>
        <a:p>
          <a:r>
            <a:rPr lang="nl-NL">
              <a:latin typeface="Calibri Light" panose="020F0302020204030204"/>
            </a:rPr>
            <a:t>Analyse</a:t>
          </a:r>
          <a:r>
            <a:rPr lang="nl-NL"/>
            <a:t> van levensduur, </a:t>
          </a:r>
          <a:r>
            <a:rPr lang="nl-NL">
              <a:latin typeface="Calibri Light" panose="020F0302020204030204"/>
            </a:rPr>
            <a:t>veiligheid</a:t>
          </a:r>
          <a:r>
            <a:rPr lang="nl-NL"/>
            <a:t> en verwachte beschikbaarheid van </a:t>
          </a:r>
          <a:r>
            <a:rPr lang="nl-NL">
              <a:latin typeface="Calibri Light" panose="020F0302020204030204"/>
            </a:rPr>
            <a:t>brandstoffen</a:t>
          </a:r>
          <a:r>
            <a:rPr lang="nl-NL"/>
            <a:t>/energie</a:t>
          </a:r>
        </a:p>
      </dgm:t>
    </dgm:pt>
    <dgm:pt modelId="{5ADE8EB3-DA66-4955-926A-B4B7AB1ED5DB}" type="parTrans" cxnId="{163E1282-17CA-4EFA-B7AF-D6EDF82D11F9}">
      <dgm:prSet/>
      <dgm:spPr/>
      <dgm:t>
        <a:bodyPr/>
        <a:lstStyle/>
        <a:p>
          <a:endParaRPr lang="nl-NL"/>
        </a:p>
      </dgm:t>
    </dgm:pt>
    <dgm:pt modelId="{E61120E4-E7AE-42D6-94FC-E84FAC927733}" type="sibTrans" cxnId="{163E1282-17CA-4EFA-B7AF-D6EDF82D11F9}">
      <dgm:prSet/>
      <dgm:spPr/>
      <dgm:t>
        <a:bodyPr/>
        <a:lstStyle/>
        <a:p>
          <a:endParaRPr lang="nl-NL"/>
        </a:p>
      </dgm:t>
    </dgm:pt>
    <dgm:pt modelId="{F3CB8BB7-8C6F-45EE-A824-CA4B729D17D4}">
      <dgm:prSet/>
      <dgm:spPr/>
      <dgm:t>
        <a:bodyPr/>
        <a:lstStyle/>
        <a:p>
          <a:r>
            <a:rPr lang="nl-NL" b="1"/>
            <a:t>Geschiktheid en vergelijking</a:t>
          </a:r>
        </a:p>
      </dgm:t>
    </dgm:pt>
    <dgm:pt modelId="{A5F7CF17-C987-421E-9882-71F4112C7FF0}" type="parTrans" cxnId="{C1D0F51E-A9E1-4F0C-92C4-87DCBC5C8949}">
      <dgm:prSet/>
      <dgm:spPr/>
      <dgm:t>
        <a:bodyPr/>
        <a:lstStyle/>
        <a:p>
          <a:endParaRPr lang="nl-NL"/>
        </a:p>
      </dgm:t>
    </dgm:pt>
    <dgm:pt modelId="{4BAA2AAB-901A-4FEC-91AC-17363E7FD3B5}" type="sibTrans" cxnId="{C1D0F51E-A9E1-4F0C-92C4-87DCBC5C8949}">
      <dgm:prSet/>
      <dgm:spPr/>
      <dgm:t>
        <a:bodyPr/>
        <a:lstStyle/>
        <a:p>
          <a:endParaRPr lang="nl-NL"/>
        </a:p>
      </dgm:t>
    </dgm:pt>
    <dgm:pt modelId="{394B312B-819C-45C9-99E7-44012236DA90}">
      <dgm:prSet/>
      <dgm:spPr/>
      <dgm:t>
        <a:bodyPr/>
        <a:lstStyle/>
        <a:p>
          <a:r>
            <a:rPr lang="nl-NL"/>
            <a:t>Vergelijking van verschillende systemen in vaartuigen</a:t>
          </a:r>
        </a:p>
      </dgm:t>
    </dgm:pt>
    <dgm:pt modelId="{F0B4415E-8508-4247-9C64-55C61405CEE5}" type="parTrans" cxnId="{345E82FE-C57C-4276-8B5B-5D6D3E9826FD}">
      <dgm:prSet/>
      <dgm:spPr/>
      <dgm:t>
        <a:bodyPr/>
        <a:lstStyle/>
        <a:p>
          <a:endParaRPr lang="nl-NL"/>
        </a:p>
      </dgm:t>
    </dgm:pt>
    <dgm:pt modelId="{244359A4-EF05-49F7-8C7E-D64B54C911F2}" type="sibTrans" cxnId="{345E82FE-C57C-4276-8B5B-5D6D3E9826FD}">
      <dgm:prSet/>
      <dgm:spPr/>
      <dgm:t>
        <a:bodyPr/>
        <a:lstStyle/>
        <a:p>
          <a:endParaRPr lang="nl-NL"/>
        </a:p>
      </dgm:t>
    </dgm:pt>
    <dgm:pt modelId="{5473299B-E44B-46CF-8105-D708986F71B9}" type="pres">
      <dgm:prSet presAssocID="{0432F9D8-5D12-4A61-BBE3-2424B3DD7CF0}" presName="linearFlow" presStyleCnt="0">
        <dgm:presLayoutVars>
          <dgm:dir/>
          <dgm:animLvl val="lvl"/>
          <dgm:resizeHandles val="exact"/>
        </dgm:presLayoutVars>
      </dgm:prSet>
      <dgm:spPr/>
    </dgm:pt>
    <dgm:pt modelId="{DA6EF0D5-BD47-4AB6-B44F-F5DFE5D04244}" type="pres">
      <dgm:prSet presAssocID="{D5B606E8-E8E3-43CE-9954-35396249D01B}" presName="composite" presStyleCnt="0"/>
      <dgm:spPr/>
    </dgm:pt>
    <dgm:pt modelId="{759A94BE-5DC6-4CB2-BCFF-D0961000F7F6}" type="pres">
      <dgm:prSet presAssocID="{D5B606E8-E8E3-43CE-9954-35396249D01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715F446F-F96F-4B14-8C42-3F0EE8623743}" type="pres">
      <dgm:prSet presAssocID="{D5B606E8-E8E3-43CE-9954-35396249D01B}" presName="descendantText" presStyleLbl="alignAcc1" presStyleIdx="0" presStyleCnt="6">
        <dgm:presLayoutVars>
          <dgm:bulletEnabled val="1"/>
        </dgm:presLayoutVars>
      </dgm:prSet>
      <dgm:spPr/>
    </dgm:pt>
    <dgm:pt modelId="{D044849F-BD3F-481B-8741-DD73AC3631CF}" type="pres">
      <dgm:prSet presAssocID="{E710C358-2A05-46F0-8BA3-C7333691550D}" presName="sp" presStyleCnt="0"/>
      <dgm:spPr/>
    </dgm:pt>
    <dgm:pt modelId="{F0905298-761D-4212-8955-B3B07FD7229B}" type="pres">
      <dgm:prSet presAssocID="{445DBE65-3755-488B-98D5-BE795FA8D075}" presName="composite" presStyleCnt="0"/>
      <dgm:spPr/>
    </dgm:pt>
    <dgm:pt modelId="{F86619A2-8620-46EF-A389-FAC56D77CB42}" type="pres">
      <dgm:prSet presAssocID="{445DBE65-3755-488B-98D5-BE795FA8D075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18082345-EA13-414B-B57F-E78845206CF9}" type="pres">
      <dgm:prSet presAssocID="{445DBE65-3755-488B-98D5-BE795FA8D075}" presName="descendantText" presStyleLbl="alignAcc1" presStyleIdx="1" presStyleCnt="6">
        <dgm:presLayoutVars>
          <dgm:bulletEnabled val="1"/>
        </dgm:presLayoutVars>
      </dgm:prSet>
      <dgm:spPr/>
    </dgm:pt>
    <dgm:pt modelId="{5D85FE53-7871-4401-B1CC-11D01A2C767A}" type="pres">
      <dgm:prSet presAssocID="{504F3F26-F5F1-41C6-A217-CD9480BA065E}" presName="sp" presStyleCnt="0"/>
      <dgm:spPr/>
    </dgm:pt>
    <dgm:pt modelId="{612F9AC6-183B-4042-8FFF-4591343FD5F5}" type="pres">
      <dgm:prSet presAssocID="{61E53C61-C1E7-4647-B8AD-5C06F78E03BC}" presName="composite" presStyleCnt="0"/>
      <dgm:spPr/>
    </dgm:pt>
    <dgm:pt modelId="{B1ED59B1-A752-4937-9A7E-D9B0BACA91A6}" type="pres">
      <dgm:prSet presAssocID="{61E53C61-C1E7-4647-B8AD-5C06F78E03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1A985E3-652A-42D0-8CDB-3FE3409DA5E6}" type="pres">
      <dgm:prSet presAssocID="{61E53C61-C1E7-4647-B8AD-5C06F78E03BC}" presName="descendantText" presStyleLbl="alignAcc1" presStyleIdx="2" presStyleCnt="6">
        <dgm:presLayoutVars>
          <dgm:bulletEnabled val="1"/>
        </dgm:presLayoutVars>
      </dgm:prSet>
      <dgm:spPr/>
    </dgm:pt>
    <dgm:pt modelId="{3FEA0CBB-0BD7-4A0C-A67F-F8325C07364C}" type="pres">
      <dgm:prSet presAssocID="{F0B95893-B680-4FA7-89DA-5693E9128D90}" presName="sp" presStyleCnt="0"/>
      <dgm:spPr/>
    </dgm:pt>
    <dgm:pt modelId="{71382467-1EB0-416E-AD9E-AE6CC8DDBA12}" type="pres">
      <dgm:prSet presAssocID="{26715E10-C45F-482B-AA44-22A5AFD10A14}" presName="composite" presStyleCnt="0"/>
      <dgm:spPr/>
    </dgm:pt>
    <dgm:pt modelId="{3FC5DFA3-47D8-442A-A6B3-CAA76D8EE60A}" type="pres">
      <dgm:prSet presAssocID="{26715E10-C45F-482B-AA44-22A5AFD10A1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3522E90-AE8E-48B8-B8CF-133B7E3DD9D2}" type="pres">
      <dgm:prSet presAssocID="{26715E10-C45F-482B-AA44-22A5AFD10A14}" presName="descendantText" presStyleLbl="alignAcc1" presStyleIdx="3" presStyleCnt="6">
        <dgm:presLayoutVars>
          <dgm:bulletEnabled val="1"/>
        </dgm:presLayoutVars>
      </dgm:prSet>
      <dgm:spPr/>
    </dgm:pt>
    <dgm:pt modelId="{E258FB8C-6A0E-42C7-BD9B-445EA8769C73}" type="pres">
      <dgm:prSet presAssocID="{1FE748A4-1A25-461F-A10D-490489501511}" presName="sp" presStyleCnt="0"/>
      <dgm:spPr/>
    </dgm:pt>
    <dgm:pt modelId="{18DCB0E6-6B4A-49F7-898E-9C78E9631AF0}" type="pres">
      <dgm:prSet presAssocID="{D1E68482-D7C0-4DEF-B282-0772AC87DB08}" presName="composite" presStyleCnt="0"/>
      <dgm:spPr/>
    </dgm:pt>
    <dgm:pt modelId="{F1E9C063-E933-45C4-8141-028139F5D5AB}" type="pres">
      <dgm:prSet presAssocID="{D1E68482-D7C0-4DEF-B282-0772AC87DB0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B608683-CE85-42F3-9B2D-C4E6EACF722D}" type="pres">
      <dgm:prSet presAssocID="{D1E68482-D7C0-4DEF-B282-0772AC87DB08}" presName="descendantText" presStyleLbl="alignAcc1" presStyleIdx="4" presStyleCnt="6">
        <dgm:presLayoutVars>
          <dgm:bulletEnabled val="1"/>
        </dgm:presLayoutVars>
      </dgm:prSet>
      <dgm:spPr/>
    </dgm:pt>
    <dgm:pt modelId="{ABD57FEB-4D30-47DC-B849-149659CE972D}" type="pres">
      <dgm:prSet presAssocID="{DB7E8706-20D5-4DD6-8FBE-5D6F9CCF53AA}" presName="sp" presStyleCnt="0"/>
      <dgm:spPr/>
    </dgm:pt>
    <dgm:pt modelId="{E9D8B9CE-FA94-4E17-A925-2BD569970340}" type="pres">
      <dgm:prSet presAssocID="{F021652E-0DE2-433D-8391-B79BEF17ADB2}" presName="composite" presStyleCnt="0"/>
      <dgm:spPr/>
    </dgm:pt>
    <dgm:pt modelId="{74A51553-67FF-48D5-9801-68D77092125A}" type="pres">
      <dgm:prSet presAssocID="{F021652E-0DE2-433D-8391-B79BEF17AD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1F54407-EE70-4E59-B14A-E3DADDF663DB}" type="pres">
      <dgm:prSet presAssocID="{F021652E-0DE2-433D-8391-B79BEF17ADB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4A82308-BEAA-4532-B85C-A77181D2E043}" type="presOf" srcId="{C3C2D02F-D7F9-4F10-810C-54C8AEA553EA}" destId="{4B608683-CE85-42F3-9B2D-C4E6EACF722D}" srcOrd="0" destOrd="1" presId="urn:microsoft.com/office/officeart/2005/8/layout/chevron2"/>
    <dgm:cxn modelId="{A63F6C0B-5685-496B-B5F7-2E0C32BA8B57}" type="presOf" srcId="{394B312B-819C-45C9-99E7-44012236DA90}" destId="{61F54407-EE70-4E59-B14A-E3DADDF663DB}" srcOrd="0" destOrd="1" presId="urn:microsoft.com/office/officeart/2005/8/layout/chevron2"/>
    <dgm:cxn modelId="{483AF411-688E-477E-8B5E-3DDCCA214164}" type="presOf" srcId="{DBAC7887-4ADE-46F2-92F8-DD3DE9C7868E}" destId="{715F446F-F96F-4B14-8C42-3F0EE8623743}" srcOrd="0" destOrd="0" presId="urn:microsoft.com/office/officeart/2005/8/layout/chevron2"/>
    <dgm:cxn modelId="{218A4E17-EE08-4596-825F-B832001F67BB}" type="presOf" srcId="{102C6FE2-2788-4B01-9105-507FAC935747}" destId="{18082345-EA13-414B-B57F-E78845206CF9}" srcOrd="0" destOrd="1" presId="urn:microsoft.com/office/officeart/2005/8/layout/chevron2"/>
    <dgm:cxn modelId="{42C84C18-8F2C-4737-ABE8-73B50DFE9331}" srcId="{61E53C61-C1E7-4647-B8AD-5C06F78E03BC}" destId="{C30DDCE3-E34D-450C-9D41-0D0FEDB67A0F}" srcOrd="1" destOrd="0" parTransId="{97F1E27E-611C-4831-95C7-3BC81D89E07E}" sibTransId="{91E4AF27-3470-447C-8B9F-368712799789}"/>
    <dgm:cxn modelId="{C1D0F51E-A9E1-4F0C-92C4-87DCBC5C8949}" srcId="{F021652E-0DE2-433D-8391-B79BEF17ADB2}" destId="{F3CB8BB7-8C6F-45EE-A824-CA4B729D17D4}" srcOrd="0" destOrd="0" parTransId="{A5F7CF17-C987-421E-9882-71F4112C7FF0}" sibTransId="{4BAA2AAB-901A-4FEC-91AC-17363E7FD3B5}"/>
    <dgm:cxn modelId="{6B31B325-BC42-4B24-A616-157BC4DBD9DB}" srcId="{D1E68482-D7C0-4DEF-B282-0772AC87DB08}" destId="{A3D77FA1-9A31-4DC4-99D1-86528A94E691}" srcOrd="0" destOrd="0" parTransId="{7E1EF237-067C-4E66-9B0D-852140FE2384}" sibTransId="{30600087-ABD4-45D4-93A4-D12D1E4D5C73}"/>
    <dgm:cxn modelId="{1E94CF34-8EA2-4092-87AC-B0B0C51B25C0}" type="presOf" srcId="{4F08F91D-6860-4B75-8942-3A47DD675D4C}" destId="{18082345-EA13-414B-B57F-E78845206CF9}" srcOrd="0" destOrd="0" presId="urn:microsoft.com/office/officeart/2005/8/layout/chevron2"/>
    <dgm:cxn modelId="{3DE22139-638D-46D1-982B-09A052DA72A9}" type="presOf" srcId="{61E53C61-C1E7-4647-B8AD-5C06F78E03BC}" destId="{B1ED59B1-A752-4937-9A7E-D9B0BACA91A6}" srcOrd="0" destOrd="0" presId="urn:microsoft.com/office/officeart/2005/8/layout/chevron2"/>
    <dgm:cxn modelId="{DB1D2A5D-99A7-4E01-A206-72D88812257B}" srcId="{D5B606E8-E8E3-43CE-9954-35396249D01B}" destId="{DBAC7887-4ADE-46F2-92F8-DD3DE9C7868E}" srcOrd="0" destOrd="0" parTransId="{79901575-6207-4DD2-80BA-C4F2C6164F7E}" sibTransId="{B2C7B5E6-6AEF-470D-B649-20DA2D481C63}"/>
    <dgm:cxn modelId="{9EA21B60-A8FD-4FD7-84FF-33769497833E}" type="presOf" srcId="{445DBE65-3755-488B-98D5-BE795FA8D075}" destId="{F86619A2-8620-46EF-A389-FAC56D77CB42}" srcOrd="0" destOrd="0" presId="urn:microsoft.com/office/officeart/2005/8/layout/chevron2"/>
    <dgm:cxn modelId="{FB7C9367-E9A7-470F-9180-71E5E401EBAF}" srcId="{0432F9D8-5D12-4A61-BBE3-2424B3DD7CF0}" destId="{D1E68482-D7C0-4DEF-B282-0772AC87DB08}" srcOrd="4" destOrd="0" parTransId="{2257CE69-E935-485C-9BD4-E0D98FA8D289}" sibTransId="{DB7E8706-20D5-4DD6-8FBE-5D6F9CCF53AA}"/>
    <dgm:cxn modelId="{B1A27D57-DDA9-405C-A7B8-D7268CE6FE1C}" type="presOf" srcId="{C30DDCE3-E34D-450C-9D41-0D0FEDB67A0F}" destId="{11A985E3-652A-42D0-8CDB-3FE3409DA5E6}" srcOrd="0" destOrd="1" presId="urn:microsoft.com/office/officeart/2005/8/layout/chevron2"/>
    <dgm:cxn modelId="{A53B3E7C-3F25-4947-92DC-BD297D83FFC0}" srcId="{D5B606E8-E8E3-43CE-9954-35396249D01B}" destId="{2BF1FA73-C472-4BBF-A279-C30709B2DC3D}" srcOrd="1" destOrd="0" parTransId="{68B5EDA2-101F-4659-9FCF-9651BC10055C}" sibTransId="{A1458C15-162B-4D33-8B56-0516BC547838}"/>
    <dgm:cxn modelId="{DFD29481-89F3-4FE0-8137-326E8BB3018B}" srcId="{445DBE65-3755-488B-98D5-BE795FA8D075}" destId="{102C6FE2-2788-4B01-9105-507FAC935747}" srcOrd="1" destOrd="0" parTransId="{00A97287-D086-4F29-852B-FF5FB5C3B000}" sibTransId="{D72389E3-AC7B-4DC7-83A9-E81A8F42F9B6}"/>
    <dgm:cxn modelId="{163E1282-17CA-4EFA-B7AF-D6EDF82D11F9}" srcId="{D1E68482-D7C0-4DEF-B282-0772AC87DB08}" destId="{C3C2D02F-D7F9-4F10-810C-54C8AEA553EA}" srcOrd="1" destOrd="0" parTransId="{5ADE8EB3-DA66-4955-926A-B4B7AB1ED5DB}" sibTransId="{E61120E4-E7AE-42D6-94FC-E84FAC927733}"/>
    <dgm:cxn modelId="{8C3D988E-9177-4CAE-A8CD-D870BF0B42D7}" srcId="{445DBE65-3755-488B-98D5-BE795FA8D075}" destId="{4F08F91D-6860-4B75-8942-3A47DD675D4C}" srcOrd="0" destOrd="0" parTransId="{8A0FBD7C-5F66-42CC-A853-C75521CE5A21}" sibTransId="{E24338FB-060C-4CB6-BFFE-A956260476C3}"/>
    <dgm:cxn modelId="{0C27E08F-CB73-443C-A188-32606F0DD163}" type="presOf" srcId="{D1E68482-D7C0-4DEF-B282-0772AC87DB08}" destId="{F1E9C063-E933-45C4-8141-028139F5D5AB}" srcOrd="0" destOrd="0" presId="urn:microsoft.com/office/officeart/2005/8/layout/chevron2"/>
    <dgm:cxn modelId="{49D73CA5-CD31-45BE-940B-844361C99255}" type="presOf" srcId="{0432F9D8-5D12-4A61-BBE3-2424B3DD7CF0}" destId="{5473299B-E44B-46CF-8105-D708986F71B9}" srcOrd="0" destOrd="0" presId="urn:microsoft.com/office/officeart/2005/8/layout/chevron2"/>
    <dgm:cxn modelId="{B6991DA6-C1EA-4011-8E23-139663176137}" type="presOf" srcId="{2BF1FA73-C472-4BBF-A279-C30709B2DC3D}" destId="{715F446F-F96F-4B14-8C42-3F0EE8623743}" srcOrd="0" destOrd="1" presId="urn:microsoft.com/office/officeart/2005/8/layout/chevron2"/>
    <dgm:cxn modelId="{B238B8A7-8529-4227-93C3-14CF1A04E5F0}" type="presOf" srcId="{F3CB8BB7-8C6F-45EE-A824-CA4B729D17D4}" destId="{61F54407-EE70-4E59-B14A-E3DADDF663DB}" srcOrd="0" destOrd="0" presId="urn:microsoft.com/office/officeart/2005/8/layout/chevron2"/>
    <dgm:cxn modelId="{10988CB8-D1CC-4AC5-AEE6-D4A9687D8458}" type="presOf" srcId="{F021652E-0DE2-433D-8391-B79BEF17ADB2}" destId="{74A51553-67FF-48D5-9801-68D77092125A}" srcOrd="0" destOrd="0" presId="urn:microsoft.com/office/officeart/2005/8/layout/chevron2"/>
    <dgm:cxn modelId="{3A3208BA-ABE7-4F7C-B2F4-C6E53AF80BD1}" srcId="{61E53C61-C1E7-4647-B8AD-5C06F78E03BC}" destId="{3CF05329-796B-48E3-AB5B-B8DEA5BCC54A}" srcOrd="0" destOrd="0" parTransId="{6F09938E-A794-42BF-9D9D-A8C55FEB2AA8}" sibTransId="{3B6AAC5B-E051-41AB-B05E-FDBC6B048549}"/>
    <dgm:cxn modelId="{E05287C8-DD3B-4F8E-8300-0F763E1EBA5A}" srcId="{26715E10-C45F-482B-AA44-22A5AFD10A14}" destId="{622BCA05-FEDA-410B-9C87-F72C54E0A07B}" srcOrd="0" destOrd="0" parTransId="{6698C83B-6D2A-4D0A-AB52-344DD64531EF}" sibTransId="{8EB5ABDB-5151-4F88-B519-3A7995C73031}"/>
    <dgm:cxn modelId="{BE4E9DCC-2CEA-40EB-9F23-88BD42DAC2B1}" srcId="{26715E10-C45F-482B-AA44-22A5AFD10A14}" destId="{A1AEBA9E-9B59-4F21-B0C9-4E071DD10FB4}" srcOrd="1" destOrd="0" parTransId="{94C1B71D-EE44-4844-8FC8-DF81C3A2CFA5}" sibTransId="{84456FEB-99ED-4D68-831C-732552770F75}"/>
    <dgm:cxn modelId="{752572CE-DB6E-40B8-ABA3-D6CFA8BDAF9E}" srcId="{0432F9D8-5D12-4A61-BBE3-2424B3DD7CF0}" destId="{F021652E-0DE2-433D-8391-B79BEF17ADB2}" srcOrd="5" destOrd="0" parTransId="{39369DFE-349B-416F-8A08-A456745A6E2C}" sibTransId="{34DCC93E-1F46-4C08-ABD5-D96180FF9EB3}"/>
    <dgm:cxn modelId="{8FCFF3D0-7383-413C-969C-095F3B477EF5}" srcId="{0432F9D8-5D12-4A61-BBE3-2424B3DD7CF0}" destId="{445DBE65-3755-488B-98D5-BE795FA8D075}" srcOrd="1" destOrd="0" parTransId="{28072FDA-A58A-4148-8C05-53C0E57C00A7}" sibTransId="{504F3F26-F5F1-41C6-A217-CD9480BA065E}"/>
    <dgm:cxn modelId="{22DCB0DA-7834-4565-ABB5-59AEE4D1F380}" srcId="{0432F9D8-5D12-4A61-BBE3-2424B3DD7CF0}" destId="{26715E10-C45F-482B-AA44-22A5AFD10A14}" srcOrd="3" destOrd="0" parTransId="{E8314A06-A1E3-4FCE-BB4E-6E5E6C972B96}" sibTransId="{1FE748A4-1A25-461F-A10D-490489501511}"/>
    <dgm:cxn modelId="{1901C5DC-1CCF-4BDD-9386-87922F942AEE}" srcId="{0432F9D8-5D12-4A61-BBE3-2424B3DD7CF0}" destId="{D5B606E8-E8E3-43CE-9954-35396249D01B}" srcOrd="0" destOrd="0" parTransId="{80EB3684-F9B5-401A-8549-007831D88353}" sibTransId="{E710C358-2A05-46F0-8BA3-C7333691550D}"/>
    <dgm:cxn modelId="{387425E2-92BF-444E-AAC5-AB28E196E854}" type="presOf" srcId="{A1AEBA9E-9B59-4F21-B0C9-4E071DD10FB4}" destId="{33522E90-AE8E-48B8-B8CF-133B7E3DD9D2}" srcOrd="0" destOrd="1" presId="urn:microsoft.com/office/officeart/2005/8/layout/chevron2"/>
    <dgm:cxn modelId="{183094E3-3734-4BCA-B6BB-E51D25251176}" type="presOf" srcId="{A3D77FA1-9A31-4DC4-99D1-86528A94E691}" destId="{4B608683-CE85-42F3-9B2D-C4E6EACF722D}" srcOrd="0" destOrd="0" presId="urn:microsoft.com/office/officeart/2005/8/layout/chevron2"/>
    <dgm:cxn modelId="{D28EB4E4-4EAF-445C-AA50-A647551FC1F7}" type="presOf" srcId="{3CF05329-796B-48E3-AB5B-B8DEA5BCC54A}" destId="{11A985E3-652A-42D0-8CDB-3FE3409DA5E6}" srcOrd="0" destOrd="0" presId="urn:microsoft.com/office/officeart/2005/8/layout/chevron2"/>
    <dgm:cxn modelId="{1C5775EB-2D34-405E-B68E-E6E1102F8AC0}" srcId="{0432F9D8-5D12-4A61-BBE3-2424B3DD7CF0}" destId="{61E53C61-C1E7-4647-B8AD-5C06F78E03BC}" srcOrd="2" destOrd="0" parTransId="{6ADC1E3C-67FC-4AF2-B1C9-D94DEB62BA60}" sibTransId="{F0B95893-B680-4FA7-89DA-5693E9128D90}"/>
    <dgm:cxn modelId="{665B0AF4-C9A1-44CD-B195-0FB12CAA6C8D}" type="presOf" srcId="{D5B606E8-E8E3-43CE-9954-35396249D01B}" destId="{759A94BE-5DC6-4CB2-BCFF-D0961000F7F6}" srcOrd="0" destOrd="0" presId="urn:microsoft.com/office/officeart/2005/8/layout/chevron2"/>
    <dgm:cxn modelId="{A4B6BAF5-D6C3-42A9-BDCC-4ACE5C610E3C}" type="presOf" srcId="{622BCA05-FEDA-410B-9C87-F72C54E0A07B}" destId="{33522E90-AE8E-48B8-B8CF-133B7E3DD9D2}" srcOrd="0" destOrd="0" presId="urn:microsoft.com/office/officeart/2005/8/layout/chevron2"/>
    <dgm:cxn modelId="{6117F3F7-F99D-48CC-943D-D31E65818B63}" type="presOf" srcId="{26715E10-C45F-482B-AA44-22A5AFD10A14}" destId="{3FC5DFA3-47D8-442A-A6B3-CAA76D8EE60A}" srcOrd="0" destOrd="0" presId="urn:microsoft.com/office/officeart/2005/8/layout/chevron2"/>
    <dgm:cxn modelId="{345E82FE-C57C-4276-8B5B-5D6D3E9826FD}" srcId="{F021652E-0DE2-433D-8391-B79BEF17ADB2}" destId="{394B312B-819C-45C9-99E7-44012236DA90}" srcOrd="1" destOrd="0" parTransId="{F0B4415E-8508-4247-9C64-55C61405CEE5}" sibTransId="{244359A4-EF05-49F7-8C7E-D64B54C911F2}"/>
    <dgm:cxn modelId="{26B129CD-4BB4-4371-92A7-E3A3E56E3751}" type="presParOf" srcId="{5473299B-E44B-46CF-8105-D708986F71B9}" destId="{DA6EF0D5-BD47-4AB6-B44F-F5DFE5D04244}" srcOrd="0" destOrd="0" presId="urn:microsoft.com/office/officeart/2005/8/layout/chevron2"/>
    <dgm:cxn modelId="{3413E399-3CE2-45D0-96FE-65D86C5CDF72}" type="presParOf" srcId="{DA6EF0D5-BD47-4AB6-B44F-F5DFE5D04244}" destId="{759A94BE-5DC6-4CB2-BCFF-D0961000F7F6}" srcOrd="0" destOrd="0" presId="urn:microsoft.com/office/officeart/2005/8/layout/chevron2"/>
    <dgm:cxn modelId="{76EF9602-6833-4908-940F-34EA9899E637}" type="presParOf" srcId="{DA6EF0D5-BD47-4AB6-B44F-F5DFE5D04244}" destId="{715F446F-F96F-4B14-8C42-3F0EE8623743}" srcOrd="1" destOrd="0" presId="urn:microsoft.com/office/officeart/2005/8/layout/chevron2"/>
    <dgm:cxn modelId="{6EC71146-4E41-4B20-B05B-15E5A5890661}" type="presParOf" srcId="{5473299B-E44B-46CF-8105-D708986F71B9}" destId="{D044849F-BD3F-481B-8741-DD73AC3631CF}" srcOrd="1" destOrd="0" presId="urn:microsoft.com/office/officeart/2005/8/layout/chevron2"/>
    <dgm:cxn modelId="{24512225-E8B9-4045-AAAD-B81384F19AE2}" type="presParOf" srcId="{5473299B-E44B-46CF-8105-D708986F71B9}" destId="{F0905298-761D-4212-8955-B3B07FD7229B}" srcOrd="2" destOrd="0" presId="urn:microsoft.com/office/officeart/2005/8/layout/chevron2"/>
    <dgm:cxn modelId="{68B4A166-8CFC-4E42-8149-7A8F0BF1BAE4}" type="presParOf" srcId="{F0905298-761D-4212-8955-B3B07FD7229B}" destId="{F86619A2-8620-46EF-A389-FAC56D77CB42}" srcOrd="0" destOrd="0" presId="urn:microsoft.com/office/officeart/2005/8/layout/chevron2"/>
    <dgm:cxn modelId="{3E67AE87-7208-40B3-97BE-40041A5739ED}" type="presParOf" srcId="{F0905298-761D-4212-8955-B3B07FD7229B}" destId="{18082345-EA13-414B-B57F-E78845206CF9}" srcOrd="1" destOrd="0" presId="urn:microsoft.com/office/officeart/2005/8/layout/chevron2"/>
    <dgm:cxn modelId="{74BF74A2-C96C-41C3-98F0-1E2724E18420}" type="presParOf" srcId="{5473299B-E44B-46CF-8105-D708986F71B9}" destId="{5D85FE53-7871-4401-B1CC-11D01A2C767A}" srcOrd="3" destOrd="0" presId="urn:microsoft.com/office/officeart/2005/8/layout/chevron2"/>
    <dgm:cxn modelId="{D3890490-5CC9-4285-AC81-07DAE7F1CFA3}" type="presParOf" srcId="{5473299B-E44B-46CF-8105-D708986F71B9}" destId="{612F9AC6-183B-4042-8FFF-4591343FD5F5}" srcOrd="4" destOrd="0" presId="urn:microsoft.com/office/officeart/2005/8/layout/chevron2"/>
    <dgm:cxn modelId="{040C3A49-2904-400B-AAFF-2F1EF44A823C}" type="presParOf" srcId="{612F9AC6-183B-4042-8FFF-4591343FD5F5}" destId="{B1ED59B1-A752-4937-9A7E-D9B0BACA91A6}" srcOrd="0" destOrd="0" presId="urn:microsoft.com/office/officeart/2005/8/layout/chevron2"/>
    <dgm:cxn modelId="{CAF2B1BB-127B-4AAD-B9BF-230E009DFFF9}" type="presParOf" srcId="{612F9AC6-183B-4042-8FFF-4591343FD5F5}" destId="{11A985E3-652A-42D0-8CDB-3FE3409DA5E6}" srcOrd="1" destOrd="0" presId="urn:microsoft.com/office/officeart/2005/8/layout/chevron2"/>
    <dgm:cxn modelId="{5A52DDB7-12BD-4042-B87E-3272E7F68E41}" type="presParOf" srcId="{5473299B-E44B-46CF-8105-D708986F71B9}" destId="{3FEA0CBB-0BD7-4A0C-A67F-F8325C07364C}" srcOrd="5" destOrd="0" presId="urn:microsoft.com/office/officeart/2005/8/layout/chevron2"/>
    <dgm:cxn modelId="{1CB9A90F-B596-446E-8D27-413A5BB614F5}" type="presParOf" srcId="{5473299B-E44B-46CF-8105-D708986F71B9}" destId="{71382467-1EB0-416E-AD9E-AE6CC8DDBA12}" srcOrd="6" destOrd="0" presId="urn:microsoft.com/office/officeart/2005/8/layout/chevron2"/>
    <dgm:cxn modelId="{F97E3A81-3328-4B78-86BB-5B0FEF72C0BD}" type="presParOf" srcId="{71382467-1EB0-416E-AD9E-AE6CC8DDBA12}" destId="{3FC5DFA3-47D8-442A-A6B3-CAA76D8EE60A}" srcOrd="0" destOrd="0" presId="urn:microsoft.com/office/officeart/2005/8/layout/chevron2"/>
    <dgm:cxn modelId="{A0DEAF35-5A0A-4822-AE2D-09F277BC2055}" type="presParOf" srcId="{71382467-1EB0-416E-AD9E-AE6CC8DDBA12}" destId="{33522E90-AE8E-48B8-B8CF-133B7E3DD9D2}" srcOrd="1" destOrd="0" presId="urn:microsoft.com/office/officeart/2005/8/layout/chevron2"/>
    <dgm:cxn modelId="{D5323F84-A183-4681-A177-FD6A7ED14CF4}" type="presParOf" srcId="{5473299B-E44B-46CF-8105-D708986F71B9}" destId="{E258FB8C-6A0E-42C7-BD9B-445EA8769C73}" srcOrd="7" destOrd="0" presId="urn:microsoft.com/office/officeart/2005/8/layout/chevron2"/>
    <dgm:cxn modelId="{BD356F07-2603-4E7D-BA1E-FDA07D3FC018}" type="presParOf" srcId="{5473299B-E44B-46CF-8105-D708986F71B9}" destId="{18DCB0E6-6B4A-49F7-898E-9C78E9631AF0}" srcOrd="8" destOrd="0" presId="urn:microsoft.com/office/officeart/2005/8/layout/chevron2"/>
    <dgm:cxn modelId="{96CE082D-69BE-46CB-8382-46ED9C92A6AC}" type="presParOf" srcId="{18DCB0E6-6B4A-49F7-898E-9C78E9631AF0}" destId="{F1E9C063-E933-45C4-8141-028139F5D5AB}" srcOrd="0" destOrd="0" presId="urn:microsoft.com/office/officeart/2005/8/layout/chevron2"/>
    <dgm:cxn modelId="{C78FB3C0-A76B-4AE4-A250-4F79AE4FD4C8}" type="presParOf" srcId="{18DCB0E6-6B4A-49F7-898E-9C78E9631AF0}" destId="{4B608683-CE85-42F3-9B2D-C4E6EACF722D}" srcOrd="1" destOrd="0" presId="urn:microsoft.com/office/officeart/2005/8/layout/chevron2"/>
    <dgm:cxn modelId="{76E895C3-2B69-4607-A68D-909366A4E968}" type="presParOf" srcId="{5473299B-E44B-46CF-8105-D708986F71B9}" destId="{ABD57FEB-4D30-47DC-B849-149659CE972D}" srcOrd="9" destOrd="0" presId="urn:microsoft.com/office/officeart/2005/8/layout/chevron2"/>
    <dgm:cxn modelId="{4DE53C14-F5E8-44CF-A4B7-B21CCF9F712C}" type="presParOf" srcId="{5473299B-E44B-46CF-8105-D708986F71B9}" destId="{E9D8B9CE-FA94-4E17-A925-2BD569970340}" srcOrd="10" destOrd="0" presId="urn:microsoft.com/office/officeart/2005/8/layout/chevron2"/>
    <dgm:cxn modelId="{372A8433-6045-4496-990B-A3EDC756A648}" type="presParOf" srcId="{E9D8B9CE-FA94-4E17-A925-2BD569970340}" destId="{74A51553-67FF-48D5-9801-68D77092125A}" srcOrd="0" destOrd="0" presId="urn:microsoft.com/office/officeart/2005/8/layout/chevron2"/>
    <dgm:cxn modelId="{AD8329F5-6B33-45BA-87E5-BCD6DD664ED6}" type="presParOf" srcId="{E9D8B9CE-FA94-4E17-A925-2BD569970340}" destId="{61F54407-EE70-4E59-B14A-E3DADDF66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4046F-E187-48C1-BC53-9F90CC7DD024}">
      <dsp:nvSpPr>
        <dsp:cNvPr id="0" name=""/>
        <dsp:cNvSpPr/>
      </dsp:nvSpPr>
      <dsp:spPr>
        <a:xfrm>
          <a:off x="640457" y="638"/>
          <a:ext cx="3550331" cy="2254460"/>
        </a:xfrm>
        <a:prstGeom prst="roundRect">
          <a:avLst>
            <a:gd name="adj" fmla="val 10000"/>
          </a:avLst>
        </a:prstGeom>
        <a:solidFill>
          <a:srgbClr val="0057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464F7-F5EA-4C7B-9458-35B17D67879C}">
      <dsp:nvSpPr>
        <dsp:cNvPr id="0" name=""/>
        <dsp:cNvSpPr/>
      </dsp:nvSpPr>
      <dsp:spPr>
        <a:xfrm>
          <a:off x="1034939" y="375395"/>
          <a:ext cx="3550331" cy="225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Watersport: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0,4% van alle transport CO</a:t>
          </a:r>
          <a:r>
            <a:rPr lang="en-US" sz="2700" kern="1200" baseline="-25000"/>
            <a:t>2 </a:t>
          </a:r>
          <a:r>
            <a:rPr lang="en-US" sz="2700" kern="1200" err="1"/>
            <a:t>emissies</a:t>
          </a:r>
          <a:r>
            <a:rPr lang="en-US" sz="2700" kern="1200"/>
            <a:t> in Europa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(0,008% </a:t>
          </a:r>
          <a:r>
            <a:rPr lang="en-US" sz="2700" kern="1200" err="1"/>
            <a:t>wereldwijd</a:t>
          </a:r>
          <a:r>
            <a:rPr lang="en-US" sz="2700" kern="1200"/>
            <a:t>)</a:t>
          </a:r>
        </a:p>
      </dsp:txBody>
      <dsp:txXfrm>
        <a:off x="1100970" y="441426"/>
        <a:ext cx="3418269" cy="2122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A94BE-5DC6-4CB2-BCFF-D0961000F7F6}">
      <dsp:nvSpPr>
        <dsp:cNvPr id="0" name=""/>
        <dsp:cNvSpPr/>
      </dsp:nvSpPr>
      <dsp:spPr>
        <a:xfrm rot="5400000">
          <a:off x="-143862" y="146705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1</a:t>
          </a:r>
        </a:p>
      </dsp:txBody>
      <dsp:txXfrm rot="-5400000">
        <a:off x="2" y="338522"/>
        <a:ext cx="671359" cy="287726"/>
      </dsp:txXfrm>
    </dsp:sp>
    <dsp:sp modelId="{715F446F-F96F-4B14-8C42-3F0EE8623743}">
      <dsp:nvSpPr>
        <dsp:cNvPr id="0" name=""/>
        <dsp:cNvSpPr/>
      </dsp:nvSpPr>
      <dsp:spPr>
        <a:xfrm rot="5400000">
          <a:off x="3884777" y="-3210574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 dirty="0"/>
            <a:t>CO2 reductie mogelijkheden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Overzicht van elk type voortstuwingssysteem, impact op het vaartuig, benodigde infrastructuur en brandstoftoelevering</a:t>
          </a:r>
        </a:p>
      </dsp:txBody>
      <dsp:txXfrm rot="-5400000">
        <a:off x="671359" y="33276"/>
        <a:ext cx="7019809" cy="562541"/>
      </dsp:txXfrm>
    </dsp:sp>
    <dsp:sp modelId="{F86619A2-8620-46EF-A389-FAC56D77CB42}">
      <dsp:nvSpPr>
        <dsp:cNvPr id="0" name=""/>
        <dsp:cNvSpPr/>
      </dsp:nvSpPr>
      <dsp:spPr>
        <a:xfrm rot="5400000">
          <a:off x="-143862" y="1008359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2</a:t>
          </a:r>
        </a:p>
      </dsp:txBody>
      <dsp:txXfrm rot="-5400000">
        <a:off x="2" y="1200176"/>
        <a:ext cx="671359" cy="287726"/>
      </dsp:txXfrm>
    </dsp:sp>
    <dsp:sp modelId="{18082345-EA13-414B-B57F-E78845206CF9}">
      <dsp:nvSpPr>
        <dsp:cNvPr id="0" name=""/>
        <dsp:cNvSpPr/>
      </dsp:nvSpPr>
      <dsp:spPr>
        <a:xfrm rot="5400000">
          <a:off x="3884777" y="-2348920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 dirty="0"/>
            <a:t>Life </a:t>
          </a:r>
          <a:r>
            <a:rPr lang="nl-NL" sz="1200" b="1" kern="1200" dirty="0" err="1"/>
            <a:t>Cycle</a:t>
          </a:r>
          <a:r>
            <a:rPr lang="nl-NL" sz="1200" b="1" kern="1200" dirty="0"/>
            <a:t> Assessment (LCA)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LCA (ISO 14044 en 14067), inclusief fabrikage fase, gebruikers fase en sloopfase van de energiedragers en energieverbruikers</a:t>
          </a:r>
        </a:p>
      </dsp:txBody>
      <dsp:txXfrm rot="-5400000">
        <a:off x="671359" y="894930"/>
        <a:ext cx="7019809" cy="562541"/>
      </dsp:txXfrm>
    </dsp:sp>
    <dsp:sp modelId="{B1ED59B1-A752-4937-9A7E-D9B0BACA91A6}">
      <dsp:nvSpPr>
        <dsp:cNvPr id="0" name=""/>
        <dsp:cNvSpPr/>
      </dsp:nvSpPr>
      <dsp:spPr>
        <a:xfrm rot="5400000">
          <a:off x="-143862" y="1870013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3</a:t>
          </a:r>
        </a:p>
      </dsp:txBody>
      <dsp:txXfrm rot="-5400000">
        <a:off x="2" y="2061830"/>
        <a:ext cx="671359" cy="287726"/>
      </dsp:txXfrm>
    </dsp:sp>
    <dsp:sp modelId="{11A985E3-652A-42D0-8CDB-3FE3409DA5E6}">
      <dsp:nvSpPr>
        <dsp:cNvPr id="0" name=""/>
        <dsp:cNvSpPr/>
      </dsp:nvSpPr>
      <dsp:spPr>
        <a:xfrm rot="5400000">
          <a:off x="3884777" y="-1487267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Total Cost of Ownership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Aanschafkosten en kosten voor </a:t>
          </a:r>
          <a:r>
            <a:rPr lang="nl-NL" sz="1200" kern="1200">
              <a:latin typeface="Calibri Light" panose="020F0302020204030204"/>
            </a:rPr>
            <a:t>gebruik</a:t>
          </a:r>
          <a:r>
            <a:rPr lang="nl-NL" sz="1200" kern="1200"/>
            <a:t> en onderhoud voor de energieverbruikers, energiedragers en infrastructuur</a:t>
          </a:r>
        </a:p>
      </dsp:txBody>
      <dsp:txXfrm rot="-5400000">
        <a:off x="671359" y="1756583"/>
        <a:ext cx="7019809" cy="562541"/>
      </dsp:txXfrm>
    </dsp:sp>
    <dsp:sp modelId="{3FC5DFA3-47D8-442A-A6B3-CAA76D8EE60A}">
      <dsp:nvSpPr>
        <dsp:cNvPr id="0" name=""/>
        <dsp:cNvSpPr/>
      </dsp:nvSpPr>
      <dsp:spPr>
        <a:xfrm rot="5400000">
          <a:off x="-143862" y="2731666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4</a:t>
          </a:r>
        </a:p>
      </dsp:txBody>
      <dsp:txXfrm rot="-5400000">
        <a:off x="2" y="2923483"/>
        <a:ext cx="671359" cy="287726"/>
      </dsp:txXfrm>
    </dsp:sp>
    <dsp:sp modelId="{33522E90-AE8E-48B8-B8CF-133B7E3DD9D2}">
      <dsp:nvSpPr>
        <dsp:cNvPr id="0" name=""/>
        <dsp:cNvSpPr/>
      </dsp:nvSpPr>
      <dsp:spPr>
        <a:xfrm rot="5400000">
          <a:off x="3884777" y="-625613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Effecten op </a:t>
          </a:r>
          <a:r>
            <a:rPr lang="nl-NL" sz="1200" b="1" kern="1200">
              <a:latin typeface="Calibri Light" panose="020F0302020204030204"/>
            </a:rPr>
            <a:t>voortstuwingssystemen</a:t>
          </a:r>
          <a:endParaRPr lang="nl-NL" sz="1200" b="1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Analyse van levensduur, onderhoud, prestatie, </a:t>
          </a:r>
          <a:r>
            <a:rPr lang="nl-NL" sz="1200" kern="1200">
              <a:latin typeface="Calibri Light" panose="020F0302020204030204"/>
            </a:rPr>
            <a:t>veiligheid</a:t>
          </a:r>
          <a:r>
            <a:rPr lang="nl-NL" sz="1200" kern="1200"/>
            <a:t> en beschikbaarheid</a:t>
          </a:r>
        </a:p>
      </dsp:txBody>
      <dsp:txXfrm rot="-5400000">
        <a:off x="671359" y="2618237"/>
        <a:ext cx="7019809" cy="562541"/>
      </dsp:txXfrm>
    </dsp:sp>
    <dsp:sp modelId="{F1E9C063-E933-45C4-8141-028139F5D5AB}">
      <dsp:nvSpPr>
        <dsp:cNvPr id="0" name=""/>
        <dsp:cNvSpPr/>
      </dsp:nvSpPr>
      <dsp:spPr>
        <a:xfrm rot="5400000">
          <a:off x="-143862" y="3593320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5</a:t>
          </a:r>
        </a:p>
      </dsp:txBody>
      <dsp:txXfrm rot="-5400000">
        <a:off x="2" y="3785137"/>
        <a:ext cx="671359" cy="287726"/>
      </dsp:txXfrm>
    </dsp:sp>
    <dsp:sp modelId="{4B608683-CE85-42F3-9B2D-C4E6EACF722D}">
      <dsp:nvSpPr>
        <dsp:cNvPr id="0" name=""/>
        <dsp:cNvSpPr/>
      </dsp:nvSpPr>
      <dsp:spPr>
        <a:xfrm rot="5400000">
          <a:off x="3884777" y="236039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Effecten op Infrastructuur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>
              <a:latin typeface="Calibri Light" panose="020F0302020204030204"/>
            </a:rPr>
            <a:t>Analyse</a:t>
          </a:r>
          <a:r>
            <a:rPr lang="nl-NL" sz="1200" kern="1200"/>
            <a:t> van levensduur, </a:t>
          </a:r>
          <a:r>
            <a:rPr lang="nl-NL" sz="1200" kern="1200">
              <a:latin typeface="Calibri Light" panose="020F0302020204030204"/>
            </a:rPr>
            <a:t>veiligheid</a:t>
          </a:r>
          <a:r>
            <a:rPr lang="nl-NL" sz="1200" kern="1200"/>
            <a:t> en verwachte beschikbaarheid van </a:t>
          </a:r>
          <a:r>
            <a:rPr lang="nl-NL" sz="1200" kern="1200">
              <a:latin typeface="Calibri Light" panose="020F0302020204030204"/>
            </a:rPr>
            <a:t>brandstoffen</a:t>
          </a:r>
          <a:r>
            <a:rPr lang="nl-NL" sz="1200" kern="1200"/>
            <a:t>/energie</a:t>
          </a:r>
        </a:p>
      </dsp:txBody>
      <dsp:txXfrm rot="-5400000">
        <a:off x="671359" y="3479889"/>
        <a:ext cx="7019809" cy="562541"/>
      </dsp:txXfrm>
    </dsp:sp>
    <dsp:sp modelId="{74A51553-67FF-48D5-9801-68D77092125A}">
      <dsp:nvSpPr>
        <dsp:cNvPr id="0" name=""/>
        <dsp:cNvSpPr/>
      </dsp:nvSpPr>
      <dsp:spPr>
        <a:xfrm rot="5400000">
          <a:off x="-143862" y="4454974"/>
          <a:ext cx="959085" cy="671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Taak 6</a:t>
          </a:r>
        </a:p>
      </dsp:txBody>
      <dsp:txXfrm rot="-5400000">
        <a:off x="2" y="4646791"/>
        <a:ext cx="671359" cy="287726"/>
      </dsp:txXfrm>
    </dsp:sp>
    <dsp:sp modelId="{61F54407-EE70-4E59-B14A-E3DADDF663DB}">
      <dsp:nvSpPr>
        <dsp:cNvPr id="0" name=""/>
        <dsp:cNvSpPr/>
      </dsp:nvSpPr>
      <dsp:spPr>
        <a:xfrm rot="5400000">
          <a:off x="3884777" y="1097693"/>
          <a:ext cx="623405" cy="7050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1" kern="1200"/>
            <a:t>Geschiktheid en vergelijking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Vergelijking van verschillende systemen in vaartuigen</a:t>
          </a:r>
        </a:p>
      </dsp:txBody>
      <dsp:txXfrm rot="-5400000">
        <a:off x="671359" y="4341543"/>
        <a:ext cx="7019809" cy="56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C383-BAA2-4BCA-9948-5E7E56DFF36E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26012-642B-42DE-B0F7-D6B528AF86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10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JW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795C3-B7BE-A74B-A279-333CCAFE70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JW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795C3-B7BE-A74B-A279-333CCAFE70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2095C-CF35-9C46-B6E6-64B896E47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1630" y="3794431"/>
            <a:ext cx="6105584" cy="724453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TITEL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57097D-C4A7-8B43-99FD-7659F7DCBA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5067" y="4707938"/>
            <a:ext cx="6122245" cy="415237"/>
          </a:xfrm>
        </p:spPr>
        <p:txBody>
          <a:bodyPr>
            <a:normAutofit/>
          </a:bodyPr>
          <a:lstStyle>
            <a:lvl1pPr marL="0" indent="0" algn="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10" name="Afbeelding 9" descr="Afbeelding met zitten, foto, klein, trein&#10;&#10;Automatisch gegenereerde beschrijving">
            <a:extLst>
              <a:ext uri="{FF2B5EF4-FFF2-40B4-BE49-F238E27FC236}">
                <a16:creationId xmlns:a16="http://schemas.microsoft.com/office/drawing/2014/main" id="{B17482E9-A15B-1140-AA1A-811915C61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15" t="8202" r="2152" b="19999"/>
          <a:stretch/>
        </p:blipFill>
        <p:spPr>
          <a:xfrm>
            <a:off x="1337908" y="448155"/>
            <a:ext cx="10854092" cy="2892177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1DFC6D0-2E7C-DD40-BF62-EC134DF34FE1}"/>
              </a:ext>
            </a:extLst>
          </p:cNvPr>
          <p:cNvCxnSpPr>
            <a:cxnSpLocks/>
          </p:cNvCxnSpPr>
          <p:nvPr userDrawn="1"/>
        </p:nvCxnSpPr>
        <p:spPr>
          <a:xfrm>
            <a:off x="4436893" y="0"/>
            <a:ext cx="1" cy="6858000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C5B2A9B-E052-5A41-AF47-77DB58265AF7}"/>
              </a:ext>
            </a:extLst>
          </p:cNvPr>
          <p:cNvCxnSpPr>
            <a:cxnSpLocks/>
          </p:cNvCxnSpPr>
          <p:nvPr userDrawn="1"/>
        </p:nvCxnSpPr>
        <p:spPr>
          <a:xfrm>
            <a:off x="10628245" y="0"/>
            <a:ext cx="0" cy="6858000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89EC4F6-1325-BA40-BFD3-F340060C166E}"/>
              </a:ext>
            </a:extLst>
          </p:cNvPr>
          <p:cNvCxnSpPr>
            <a:cxnSpLocks/>
          </p:cNvCxnSpPr>
          <p:nvPr userDrawn="1"/>
        </p:nvCxnSpPr>
        <p:spPr>
          <a:xfrm>
            <a:off x="7626627" y="0"/>
            <a:ext cx="0" cy="6861726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1A2E4B5-D63E-6E4D-97B3-031DAF6EBACC}"/>
              </a:ext>
            </a:extLst>
          </p:cNvPr>
          <p:cNvCxnSpPr>
            <a:cxnSpLocks/>
          </p:cNvCxnSpPr>
          <p:nvPr userDrawn="1"/>
        </p:nvCxnSpPr>
        <p:spPr>
          <a:xfrm flipH="1">
            <a:off x="1311402" y="0"/>
            <a:ext cx="26507" cy="6858000"/>
          </a:xfrm>
          <a:prstGeom prst="line">
            <a:avLst/>
          </a:prstGeom>
          <a:ln w="3175">
            <a:solidFill>
              <a:srgbClr val="D7D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ndertitel 2">
            <a:extLst>
              <a:ext uri="{FF2B5EF4-FFF2-40B4-BE49-F238E27FC236}">
                <a16:creationId xmlns:a16="http://schemas.microsoft.com/office/drawing/2014/main" id="{ADC819C3-4454-CE49-B481-9D12C599D94B}"/>
              </a:ext>
            </a:extLst>
          </p:cNvPr>
          <p:cNvSpPr txBox="1">
            <a:spLocks/>
          </p:cNvSpPr>
          <p:nvPr userDrawn="1"/>
        </p:nvSpPr>
        <p:spPr>
          <a:xfrm>
            <a:off x="7954616" y="5912889"/>
            <a:ext cx="2802835" cy="496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spc="0" err="1">
                <a:solidFill>
                  <a:srgbClr val="A1A4A6"/>
                </a:solidFill>
              </a:rPr>
              <a:t>hiswarecron.nl</a:t>
            </a:r>
            <a:endParaRPr lang="nl-NL" sz="2000" spc="0">
              <a:solidFill>
                <a:srgbClr val="A1A4A6"/>
              </a:solidFill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85CFAAF0-8DAA-454C-82CD-A109DDA36A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4654" y="3794431"/>
            <a:ext cx="3098987" cy="18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934992-3727-F981-8BC3-36D4C87B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3259286"/>
            <a:ext cx="11506200" cy="3601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B6A3BC-8DE5-7BA5-7054-90EF1FD83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579" y="3268519"/>
            <a:ext cx="11315587" cy="3582713"/>
          </a:xfrm>
          <a:prstGeom prst="rect">
            <a:avLst/>
          </a:prstGeom>
        </p:spPr>
      </p:pic>
      <p:pic>
        <p:nvPicPr>
          <p:cNvPr id="10" name="Picture 9" descr="A blue and yellow lines on a dark background&#10;&#10;Description automatically generated">
            <a:extLst>
              <a:ext uri="{FF2B5EF4-FFF2-40B4-BE49-F238E27FC236}">
                <a16:creationId xmlns:a16="http://schemas.microsoft.com/office/drawing/2014/main" id="{D1C46A5B-AE26-67C1-D51D-DABF53D36E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955203"/>
            <a:ext cx="12192000" cy="3902797"/>
          </a:xfrm>
          <a:prstGeom prst="rect">
            <a:avLst/>
          </a:prstGeom>
        </p:spPr>
      </p:pic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8330026E-6682-74AE-ABD8-1CABA02887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80" y="1017818"/>
            <a:ext cx="6826642" cy="1825714"/>
          </a:xfrm>
          <a:prstGeom prst="rect">
            <a:avLst/>
          </a:prstGeom>
        </p:spPr>
        <p:txBody>
          <a:bodyPr lIns="91440" anchor="b">
            <a:noAutofit/>
          </a:bodyPr>
          <a:lstStyle>
            <a:lvl1pPr marL="7938" indent="0" algn="l">
              <a:lnSpc>
                <a:spcPts val="5680"/>
              </a:lnSpc>
              <a:buNone/>
              <a:tabLst/>
              <a:defRPr sz="6500" b="1" i="0">
                <a:solidFill>
                  <a:schemeClr val="accent2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795847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2pPr>
            <a:lvl3pPr marL="1405432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3pPr>
            <a:lvl4pPr marL="2015016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4pPr>
            <a:lvl5pPr marL="2624601" indent="0">
              <a:buNone/>
              <a:defRPr sz="8000">
                <a:solidFill>
                  <a:schemeClr val="tx1"/>
                </a:solidFill>
                <a:latin typeface="Gotham Book" panose="02000603040000020004" pitchFamily="2" charset="77"/>
              </a:defRPr>
            </a:lvl5pPr>
          </a:lstStyle>
          <a:p>
            <a:pPr lvl="0"/>
            <a:r>
              <a:rPr lang="en-US"/>
              <a:t>Click to Edit Breaker Text</a:t>
            </a:r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C8645676-B280-4B24-7ED1-F411804124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10600" y="6400800"/>
            <a:ext cx="7814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40" tIns="91440" rIns="365760" bIns="137160" anchor="t" anchorCtr="0">
            <a:noAutofit/>
          </a:bodyPr>
          <a:lstStyle>
            <a:lvl1pPr lvl="0" algn="r">
              <a:buNone/>
              <a:defRPr sz="800" b="0" i="0">
                <a:solidFill>
                  <a:schemeClr val="accent2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868749-8D2F-3810-3DD5-A1ABA0888DC7}"/>
              </a:ext>
            </a:extLst>
          </p:cNvPr>
          <p:cNvGrpSpPr/>
          <p:nvPr userDrawn="1"/>
        </p:nvGrpSpPr>
        <p:grpSpPr>
          <a:xfrm>
            <a:off x="9873020" y="200466"/>
            <a:ext cx="2063479" cy="418541"/>
            <a:chOff x="9873020" y="200466"/>
            <a:chExt cx="2063479" cy="4185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341656-1702-02BD-72F0-DA7ABE9703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028679" y="282968"/>
              <a:ext cx="907820" cy="3075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A9530E-E536-60E7-AEB6-AC0862989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873020" y="200466"/>
              <a:ext cx="897086" cy="39003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F6FB54A-BB59-E5BD-F2D4-1652E5AC2169}"/>
                </a:ext>
              </a:extLst>
            </p:cNvPr>
            <p:cNvCxnSpPr/>
            <p:nvPr userDrawn="1"/>
          </p:nvCxnSpPr>
          <p:spPr>
            <a:xfrm>
              <a:off x="10906632" y="200466"/>
              <a:ext cx="0" cy="418541"/>
            </a:xfrm>
            <a:prstGeom prst="line">
              <a:avLst/>
            </a:prstGeom>
            <a:ln w="63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79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B0C08-A429-E243-9850-3617408FD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4745CF-2677-DA4D-A0ED-9E946E21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53C963-3511-C943-B326-5870F475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9A2FD8-9330-3140-929F-20349901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A1A5BD-406C-754C-BC85-FA666292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E5CE4C-0AFD-8642-BA40-6B8366D9AF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CD713C-1499-1F43-B377-64F9A6B57E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5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A1710-C921-7E4E-9989-EA64BCC5B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330" y="1073427"/>
            <a:ext cx="9629718" cy="89431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62AC19-68F9-984C-A202-716BB25EE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330" y="2188337"/>
            <a:ext cx="9629718" cy="58882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FC4E8B-9E3D-6B45-9E6A-7EE7BE9F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C6582-B715-B147-B978-66E3543F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3967AA-CF81-BB4E-A95E-210CDA3D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651896-C46D-5F44-BE75-D40267CE5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79EAC65-7800-1F4B-B959-776D1219A7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2FF238-8CE5-824F-89EF-E695F62A7C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96A4C-DD2E-404B-9BC8-D2F211F8C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82022-45E5-8C4D-8C9F-AB910BCD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963731-8D28-9043-BA34-220ECB9D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1AE41E-8387-4B42-B01C-07B8BDAA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A09CDC-4D77-5B49-A9E0-4BC0D75B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7CAAEF-1638-7645-8688-1984297F0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A9C0A4-4379-2048-8B05-71798E557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7926DB-DD8B-A64F-AD89-8E30D43AB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727A4-D0AC-3A4F-A52A-32622BCC3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0231BE-5380-CD4F-9E15-D268D8B08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952" y="2037521"/>
            <a:ext cx="4709848" cy="344821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88BED9-6441-054A-839E-41759F6E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7521"/>
            <a:ext cx="4709848" cy="344821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B5887E-C8E1-7242-9DA1-E488A59C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8584E8-3673-C54F-941E-E1F6066B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DD11A3-99EE-0741-BFB4-EC704DDC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451D3F9-51BF-304F-8CED-78EEDBAC8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EFD5F5F-6361-3244-862A-141B9D7ED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9E864D6-C489-424A-8E1F-0CE72EE56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553FB-1C57-B946-930B-DA6E2A6BE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2026" y="1073427"/>
            <a:ext cx="9580022" cy="61726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AA8349-B2B1-0C49-A897-E7E59643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026" y="1874835"/>
            <a:ext cx="4686767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199D5E-6146-9849-931B-B96947293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2025" y="2698747"/>
            <a:ext cx="4686767" cy="27869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C79D372-770E-BB47-B711-E05CF9793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74835"/>
            <a:ext cx="4709848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2519D6-16B3-8448-901E-A09185665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8747"/>
            <a:ext cx="4717773" cy="27869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96DEF2-B287-C548-BF62-19C0B34A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8F1B839-1EDD-0949-893E-F76A35AD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CB67D0-1E6D-5646-A8E7-92EDFDD5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F4B2E0F-A7A2-554C-822F-5E73655EB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DF698E-01DF-2B4E-B725-80D5B5398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E0878E-FE9C-014D-9BA2-016C58D7F5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8A9CB-242B-494A-B8DD-EF48001EA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9951" y="1073426"/>
            <a:ext cx="3830236" cy="983973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E9F85-14CD-6346-8917-0A634D94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946" y="1073427"/>
            <a:ext cx="5485101" cy="4412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850AA8-74C5-6642-90FC-1CC39E830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951" y="2206487"/>
            <a:ext cx="3830236" cy="32792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70FC1E-4B0B-024B-AA0F-FC8F2F02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035BC4-0191-D34E-AC48-79DB78DE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DE5569-886B-9640-8240-6F69C3C1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6EBAF56-CF17-B74E-8681-B67A5A70B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569590D-FF3B-0D41-9095-5B57A8291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9FFE48-E79A-324B-A7EC-A9520048AF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A4415-FB9D-B248-A6AD-4980F1C16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9952" y="1073427"/>
            <a:ext cx="3462073" cy="983972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0CF0FB0-05B9-3B49-864E-65C5B5E55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9565" y="1073428"/>
            <a:ext cx="5764695" cy="4412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BD2B23-7416-B440-B1D0-54B3B2AEC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9952" y="2156790"/>
            <a:ext cx="3462073" cy="332894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BE9E34-403B-5A49-AC87-235BE966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520932-0786-3543-9E1D-56E89589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35A68C-8AF7-E748-8A4A-71C544EA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3F7681-C1AF-054F-AD53-83AA740E6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40AC2FF-43AC-394D-924B-AA47DE428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CB57C5D-DCD0-5642-BB4B-F2ECE36AFE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3BBF91-194F-F545-857C-FFA99313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134-8D1B-C04F-BED2-9F7A9465A726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7548E0-F41C-324B-9C91-C0DC505D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BB984-FB23-6F46-9CFB-C01438E5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51FF-D8A2-2749-85E1-AC18841ED98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E4DA29-7E5C-664F-8AFE-8AEA509D8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048" y="518959"/>
            <a:ext cx="943504" cy="5544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0C0EAA-EB1E-2A43-9F1E-45F003A15C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539" y="6383335"/>
            <a:ext cx="3200400" cy="1577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5473289-37ED-0A48-BDDF-F2A2F164FC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79584"/>
            <a:ext cx="12201939" cy="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B2D7A0-364A-1447-B37C-14C45860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1073427"/>
            <a:ext cx="9560144" cy="80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F13A6C-9772-AD40-86BE-97DCE435F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1904" y="2014469"/>
            <a:ext cx="9560144" cy="33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2FDA1D-7BD6-F94D-8175-955EE850D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5360" y="6277498"/>
            <a:ext cx="844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5C3134-8D1B-C04F-BED2-9F7A9465A726}" type="datetimeFigureOut">
              <a:rPr lang="nl-NL" smtClean="0"/>
              <a:pPr/>
              <a:t>29-2-2024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AA539-6F9A-4943-9BEF-B920633F1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6947" y="6277498"/>
            <a:ext cx="3521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A166BD-266F-EB4D-B074-286E8344B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633" y="6277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A851FF-D8A2-2749-85E1-AC18841ED98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9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A191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A4A6"/>
        </a:buClr>
        <a:buFont typeface="Arial" panose="020B0604020202020204" pitchFamily="34" charset="0"/>
        <a:buChar char="•"/>
        <a:defRPr sz="28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24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20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18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1A4A6"/>
        </a:buClr>
        <a:buFont typeface="Arial" panose="020B0604020202020204" pitchFamily="34" charset="0"/>
        <a:buChar char="•"/>
        <a:defRPr sz="1800" kern="1200">
          <a:solidFill>
            <a:srgbClr val="1A191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2E2BE-4537-EB49-B1A4-12E830064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3983485"/>
            <a:ext cx="6317712" cy="724453"/>
          </a:xfrm>
        </p:spPr>
        <p:txBody>
          <a:bodyPr>
            <a:normAutofit/>
          </a:bodyPr>
          <a:lstStyle/>
          <a:p>
            <a:r>
              <a:rPr lang="nl-NL" err="1"/>
              <a:t>Propelling</a:t>
            </a:r>
            <a:r>
              <a:rPr lang="nl-NL"/>
              <a:t> </a:t>
            </a:r>
            <a:r>
              <a:rPr lang="nl-NL" err="1"/>
              <a:t>our</a:t>
            </a:r>
            <a:r>
              <a:rPr lang="nl-NL"/>
              <a:t> </a:t>
            </a:r>
            <a:r>
              <a:rPr lang="nl-NL" err="1"/>
              <a:t>future</a:t>
            </a:r>
            <a:r>
              <a:rPr lang="nl-NL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BF35A4-4A32-F64E-BBD0-2C0FA14C0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5067" y="4707938"/>
            <a:ext cx="6122245" cy="1388062"/>
          </a:xfrm>
        </p:spPr>
        <p:txBody>
          <a:bodyPr>
            <a:normAutofit/>
          </a:bodyPr>
          <a:lstStyle/>
          <a:p>
            <a:r>
              <a:rPr lang="nl-NL"/>
              <a:t>27 februari 2024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55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4073-2C77-52FB-A2A8-66652AB5E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A3E58878-CBBB-A8EF-074E-355B32422C15}"/>
              </a:ext>
            </a:extLst>
          </p:cNvPr>
          <p:cNvSpPr txBox="1"/>
          <p:nvPr/>
        </p:nvSpPr>
        <p:spPr>
          <a:xfrm>
            <a:off x="1299411" y="368968"/>
            <a:ext cx="795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6 Geschiktheid en vergelijking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C22D19-D3FA-037D-1F97-E653DFFF0AA3}"/>
              </a:ext>
            </a:extLst>
          </p:cNvPr>
          <p:cNvSpPr txBox="1"/>
          <p:nvPr/>
        </p:nvSpPr>
        <p:spPr>
          <a:xfrm>
            <a:off x="732055" y="1085944"/>
            <a:ext cx="106573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/>
              <a:t>Bij het bepalen van duurzaamheid van verschillende voortstuwingssystemen is meegenomen:</a:t>
            </a:r>
          </a:p>
          <a:p>
            <a:endParaRPr lang="nl-NL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Potentiële bijdrage aan opwarming, per mijl, voor elk vaartuig in de LCA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Eenmalige (aanschaf) kosten en lopende (onderhoud/gebruik)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Beschikbaarheid van systemen op de 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Beschikbaarheid van energie (in havens)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Bereik in mijlen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Technische prestaties van 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Volume aan boord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Veiligheid aan boord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E7F0BF9-A59D-0848-EDA9-E0DD5119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167" y="2753361"/>
            <a:ext cx="7993622" cy="28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1AD4C-FAA1-5E9D-7901-72D16F80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Motorboot (waterverdringer)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AE0B0CD4-F3B0-DB40-9739-7EBAFC63757B}"/>
              </a:ext>
            </a:extLst>
          </p:cNvPr>
          <p:cNvGrpSpPr/>
          <p:nvPr/>
        </p:nvGrpSpPr>
        <p:grpSpPr>
          <a:xfrm>
            <a:off x="727550" y="-206444"/>
            <a:ext cx="5667768" cy="3073887"/>
            <a:chOff x="741279" y="1419105"/>
            <a:chExt cx="5667768" cy="3073887"/>
          </a:xfrm>
        </p:grpSpPr>
        <p:pic>
          <p:nvPicPr>
            <p:cNvPr id="5" name="Picture 12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C8981FAE-9B60-4FAD-4C04-5E01B90BE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  <p:pic>
          <p:nvPicPr>
            <p:cNvPr id="6" name="Picture 13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823135EA-42D4-E777-49EC-3897A1B2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623B6143-592E-6C63-3DE5-5A5DA687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36" y="1537185"/>
            <a:ext cx="3992880" cy="424738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6CFC5F8-EC44-1086-E7A0-BD3B0209F5A5}"/>
              </a:ext>
            </a:extLst>
          </p:cNvPr>
          <p:cNvSpPr txBox="1"/>
          <p:nvPr/>
        </p:nvSpPr>
        <p:spPr>
          <a:xfrm>
            <a:off x="727549" y="2713284"/>
            <a:ext cx="6750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/>
              <a:t>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Draaiuren per jaar	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Levensduur		45</a:t>
            </a:r>
          </a:p>
          <a:p>
            <a:endParaRPr lang="nl-NL" sz="2000"/>
          </a:p>
          <a:p>
            <a:endParaRPr lang="nl-NL" sz="2000"/>
          </a:p>
          <a:p>
            <a:r>
              <a:rPr lang="nl-NL" sz="2000" b="1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Overstap naar duurzame brandstof heeft de grootste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Elektrische voortstuwing heeft onvoldoende bereik</a:t>
            </a:r>
          </a:p>
        </p:txBody>
      </p:sp>
    </p:spTree>
    <p:extLst>
      <p:ext uri="{BB962C8B-B14F-4D97-AF65-F5344CB8AC3E}">
        <p14:creationId xmlns:p14="http://schemas.microsoft.com/office/powerpoint/2010/main" val="134417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EB8D-5086-27C2-C984-A8679AB3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84F9D-9F5C-93EB-1B80-BE5EDD79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900" y="2156604"/>
            <a:ext cx="3288100" cy="806105"/>
          </a:xfrm>
        </p:spPr>
        <p:txBody>
          <a:bodyPr>
            <a:normAutofit fontScale="90000"/>
          </a:bodyPr>
          <a:lstStyle/>
          <a:p>
            <a:r>
              <a:rPr lang="nl-NL"/>
              <a:t>De motorboot</a:t>
            </a:r>
            <a:br>
              <a:rPr lang="nl-NL"/>
            </a:br>
            <a:r>
              <a:rPr lang="nl-NL" sz="2700"/>
              <a:t>(op schaal!)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39EFFC-26CF-755B-1BDB-C41E413AA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"/>
          <a:stretch/>
        </p:blipFill>
        <p:spPr bwMode="auto">
          <a:xfrm>
            <a:off x="-1" y="-154968"/>
            <a:ext cx="8903901" cy="701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9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F54C9-A379-44C6-6BAD-2B4637BF3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D1A92-190A-E1EF-0BFF-3233952E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Zeilboot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6B695DD-4E8C-E5F1-9702-4D1818CDBA55}"/>
              </a:ext>
            </a:extLst>
          </p:cNvPr>
          <p:cNvSpPr txBox="1"/>
          <p:nvPr/>
        </p:nvSpPr>
        <p:spPr>
          <a:xfrm>
            <a:off x="727549" y="2713284"/>
            <a:ext cx="675006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/>
              <a:t>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Draaiuren per jaar	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Levensduur		45</a:t>
            </a:r>
          </a:p>
          <a:p>
            <a:endParaRPr lang="nl-NL" sz="2000"/>
          </a:p>
          <a:p>
            <a:endParaRPr lang="nl-NL" sz="2000"/>
          </a:p>
          <a:p>
            <a:r>
              <a:rPr lang="nl-NL" sz="2000" b="1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Overstap naar duurzame brandstof heeft de grootste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Levensduur en draaiuren maken fabricage van andere systemen onrendabel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4CE4C4FA-578A-5363-E6AD-8B15AC6C27EA}"/>
              </a:ext>
            </a:extLst>
          </p:cNvPr>
          <p:cNvGrpSpPr/>
          <p:nvPr/>
        </p:nvGrpSpPr>
        <p:grpSpPr>
          <a:xfrm>
            <a:off x="727549" y="-360603"/>
            <a:ext cx="5667768" cy="3073887"/>
            <a:chOff x="676851" y="1342542"/>
            <a:chExt cx="5667768" cy="3073887"/>
          </a:xfrm>
        </p:grpSpPr>
        <p:pic>
          <p:nvPicPr>
            <p:cNvPr id="8" name="Picture 7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04FD8933-F753-F033-96EF-BA5A0DD60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973791" y="45602"/>
              <a:ext cx="3073887" cy="5667768"/>
            </a:xfrm>
            <a:prstGeom prst="rect">
              <a:avLst/>
            </a:prstGeom>
          </p:spPr>
        </p:pic>
        <p:pic>
          <p:nvPicPr>
            <p:cNvPr id="10" name="Picture 10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48487189-76BC-A075-640B-2E2675FD2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973791" y="45602"/>
              <a:ext cx="3073887" cy="5667768"/>
            </a:xfrm>
            <a:prstGeom prst="rect">
              <a:avLst/>
            </a:prstGeom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8B5FA5C6-CEF9-6F81-38F0-B65F4DFB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524" y="1590171"/>
            <a:ext cx="3992880" cy="42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2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EAA1-5BD1-A12F-3B4C-3C6CC9FB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3ED94-8B18-F93F-8786-61DC6EE5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High Performance motorjacht (&gt;20m)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BF8DAF-FDD0-BBB7-C80E-8D6B3E801C13}"/>
              </a:ext>
            </a:extLst>
          </p:cNvPr>
          <p:cNvSpPr txBox="1"/>
          <p:nvPr/>
        </p:nvSpPr>
        <p:spPr>
          <a:xfrm>
            <a:off x="727549" y="2713284"/>
            <a:ext cx="67500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/>
              <a:t>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Draaiuren per jaar	130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Levensduur		50</a:t>
            </a:r>
          </a:p>
          <a:p>
            <a:endParaRPr lang="nl-NL" sz="2000"/>
          </a:p>
          <a:p>
            <a:endParaRPr lang="nl-NL" sz="2000"/>
          </a:p>
          <a:p>
            <a:r>
              <a:rPr lang="nl-NL" sz="2000" b="1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Alle alternatieve systemen kunnen worden toegepast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Waterstof is interessant door hoog aantal draaiuren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Duurzame brandstof geeft de grootste CO2 reductie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ACB0904-4F70-2A6B-0085-A91DC939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05" y="1537185"/>
            <a:ext cx="3992880" cy="4247388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F007C0BE-F066-1ECB-0753-E15651C557EE}"/>
              </a:ext>
            </a:extLst>
          </p:cNvPr>
          <p:cNvGrpSpPr/>
          <p:nvPr/>
        </p:nvGrpSpPr>
        <p:grpSpPr>
          <a:xfrm>
            <a:off x="392115" y="-103019"/>
            <a:ext cx="6281032" cy="2745400"/>
            <a:chOff x="741279" y="1419105"/>
            <a:chExt cx="5667768" cy="3073887"/>
          </a:xfrm>
        </p:grpSpPr>
        <p:pic>
          <p:nvPicPr>
            <p:cNvPr id="6" name="Picture 7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6B9C9ECE-8B6C-D7B5-ABF2-18B6534A2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  <p:pic>
          <p:nvPicPr>
            <p:cNvPr id="7" name="Picture 8" descr="A blue line drawing of a boat&#10;&#10;Description automatically generated">
              <a:extLst>
                <a:ext uri="{FF2B5EF4-FFF2-40B4-BE49-F238E27FC236}">
                  <a16:creationId xmlns:a16="http://schemas.microsoft.com/office/drawing/2014/main" id="{8188022A-F147-8BD5-D3D9-FC48C16C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038219" y="122165"/>
              <a:ext cx="3073887" cy="566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465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529BD-8907-F6CE-97D3-5EF21DD9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73" y="415700"/>
            <a:ext cx="9560144" cy="806105"/>
          </a:xfrm>
        </p:spPr>
        <p:txBody>
          <a:bodyPr/>
          <a:lstStyle/>
          <a:p>
            <a:r>
              <a:rPr lang="nl-NL"/>
              <a:t>Overzicht bevindingen</a:t>
            </a:r>
          </a:p>
        </p:txBody>
      </p:sp>
      <p:pic>
        <p:nvPicPr>
          <p:cNvPr id="3" name="Content Placeholder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48A4EE2-5577-A71B-1ABE-F70D373BC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22"/>
          <a:stretch/>
        </p:blipFill>
        <p:spPr>
          <a:xfrm>
            <a:off x="0" y="818752"/>
            <a:ext cx="12093453" cy="6345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948BF5-BEFB-E998-6E71-32193F91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847" y="566616"/>
            <a:ext cx="889570" cy="5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7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54B6E-6963-6D93-6817-C568A4A29D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922" y="757370"/>
            <a:ext cx="7266615" cy="3606084"/>
          </a:xfrm>
        </p:spPr>
        <p:txBody>
          <a:bodyPr/>
          <a:lstStyle/>
          <a:p>
            <a:pPr marL="7620"/>
            <a:r>
              <a:rPr lang="en-US" err="1">
                <a:latin typeface="Arial"/>
                <a:cs typeface="Arial"/>
              </a:rPr>
              <a:t>Conclusie</a:t>
            </a:r>
            <a:endParaRPr lang="en-US">
              <a:latin typeface="Arial"/>
              <a:cs typeface="Arial"/>
            </a:endParaRPr>
          </a:p>
          <a:p>
            <a:pPr marL="7620"/>
            <a:endParaRPr lang="en-US"/>
          </a:p>
          <a:p>
            <a:pPr marL="7620">
              <a:lnSpc>
                <a:spcPct val="90000"/>
              </a:lnSpc>
              <a:spcAft>
                <a:spcPts val="0"/>
              </a:spcAft>
            </a:pP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Er is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geen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>
                <a:solidFill>
                  <a:schemeClr val="tx1"/>
                </a:solidFill>
                <a:latin typeface="Arial"/>
                <a:cs typeface="Arial"/>
              </a:rPr>
              <a:t>“one size fits all” </a:t>
            </a:r>
          </a:p>
          <a:p>
            <a:pPr marL="7620">
              <a:lnSpc>
                <a:spcPct val="90000"/>
              </a:lnSpc>
              <a:spcAft>
                <a:spcPts val="0"/>
              </a:spcAft>
            </a:pP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oplossing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om de CO2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uitstoot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door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voortstuwingsinstallaties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aan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boord</a:t>
            </a:r>
            <a:r>
              <a:rPr lang="en-US" sz="4000" b="0">
                <a:solidFill>
                  <a:schemeClr val="tx1"/>
                </a:solidFill>
                <a:latin typeface="Arial"/>
                <a:cs typeface="Arial"/>
              </a:rPr>
              <a:t> te </a:t>
            </a:r>
            <a:r>
              <a:rPr lang="en-US" sz="4000" b="0" err="1">
                <a:solidFill>
                  <a:schemeClr val="tx1"/>
                </a:solidFill>
                <a:latin typeface="Arial"/>
                <a:cs typeface="Arial"/>
              </a:rPr>
              <a:t>reduceren</a:t>
            </a:r>
            <a:endParaRPr lang="en-US" sz="4000" b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2724E-79B6-0766-FF24-1202E47E7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162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54B6E-6963-6D93-6817-C568A4A29D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143" y="1222320"/>
            <a:ext cx="7266615" cy="3606084"/>
          </a:xfrm>
        </p:spPr>
        <p:txBody>
          <a:bodyPr/>
          <a:lstStyle/>
          <a:p>
            <a:pPr marL="7620"/>
            <a:r>
              <a:rPr lang="en-US" sz="4000">
                <a:latin typeface="Arial"/>
                <a:cs typeface="Arial"/>
              </a:rPr>
              <a:t>Propelling our Future</a:t>
            </a:r>
          </a:p>
          <a:p>
            <a:pPr marL="7620">
              <a:lnSpc>
                <a:spcPct val="90000"/>
              </a:lnSpc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Meerjaren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internationale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strategie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gericht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op:</a:t>
            </a: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Verhogen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beschikbaarheid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alternatieven</a:t>
            </a:r>
            <a:endParaRPr lang="en-US" sz="2800" b="0">
              <a:solidFill>
                <a:schemeClr val="tx1"/>
              </a:solidFill>
              <a:latin typeface="Arial"/>
              <a:cs typeface="Arial"/>
            </a:endParaRP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Verhogen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bewustzijn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bij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consument</a:t>
            </a:r>
            <a:endParaRPr lang="en-US" sz="2800" b="0" err="1">
              <a:solidFill>
                <a:schemeClr val="tx1"/>
              </a:solidFill>
            </a:endParaRP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Ontwikkeling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standaarden</a:t>
            </a:r>
            <a:endParaRPr lang="en-US" sz="2800" b="0" err="1">
              <a:solidFill>
                <a:schemeClr val="tx1"/>
              </a:solidFill>
            </a:endParaRPr>
          </a:p>
          <a:p>
            <a:pPr marL="46482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Onderzoek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naar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bestaande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nieuwe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technieken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voor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toepassing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een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maritieme</a:t>
            </a:r>
            <a:r>
              <a:rPr lang="en-US" sz="2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0" err="1">
                <a:solidFill>
                  <a:schemeClr val="tx1"/>
                </a:solidFill>
                <a:latin typeface="Arial"/>
                <a:cs typeface="Arial"/>
              </a:rPr>
              <a:t>omgeving</a:t>
            </a:r>
            <a:endParaRPr lang="en-US" sz="2800" b="0" err="1">
              <a:solidFill>
                <a:schemeClr val="tx1"/>
              </a:solidFill>
            </a:endParaRPr>
          </a:p>
          <a:p>
            <a:pPr marL="7620">
              <a:lnSpc>
                <a:spcPct val="90000"/>
              </a:lnSpc>
            </a:pP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2724E-79B6-0766-FF24-1202E47E7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298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8A1609-536B-AB8E-A958-987C8EFF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1686914"/>
            <a:ext cx="11084560" cy="495468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D4C1365-CD72-0505-CD96-FCC2C9E5DA0B}"/>
              </a:ext>
            </a:extLst>
          </p:cNvPr>
          <p:cNvSpPr txBox="1"/>
          <p:nvPr/>
        </p:nvSpPr>
        <p:spPr>
          <a:xfrm>
            <a:off x="3378200" y="731520"/>
            <a:ext cx="543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chemeClr val="accent1"/>
                </a:solidFill>
              </a:rPr>
              <a:t>https://propellingourfuture.com</a:t>
            </a:r>
          </a:p>
        </p:txBody>
      </p:sp>
    </p:spTree>
    <p:extLst>
      <p:ext uri="{BB962C8B-B14F-4D97-AF65-F5344CB8AC3E}">
        <p14:creationId xmlns:p14="http://schemas.microsoft.com/office/powerpoint/2010/main" val="408816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912740E-BA10-B55F-C2FE-BCAED9BA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1" y="1009763"/>
            <a:ext cx="7396480" cy="4517903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EC88A050-DC7E-1F3C-36EE-E35CB56B096B}"/>
              </a:ext>
            </a:extLst>
          </p:cNvPr>
          <p:cNvSpPr/>
          <p:nvPr/>
        </p:nvSpPr>
        <p:spPr>
          <a:xfrm>
            <a:off x="297554" y="392986"/>
            <a:ext cx="3339726" cy="1293574"/>
          </a:xfrm>
          <a:custGeom>
            <a:avLst/>
            <a:gdLst/>
            <a:ahLst/>
            <a:cxnLst/>
            <a:rect l="l" t="t" r="r" b="b"/>
            <a:pathLst>
              <a:path w="6387245" h="2160484">
                <a:moveTo>
                  <a:pt x="0" y="0"/>
                </a:moveTo>
                <a:lnTo>
                  <a:pt x="6387245" y="0"/>
                </a:lnTo>
                <a:lnTo>
                  <a:pt x="6387245" y="2160484"/>
                </a:lnTo>
                <a:lnTo>
                  <a:pt x="0" y="2160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2C166BE-663D-6B0F-A6AA-0E40D71D4DEF}"/>
              </a:ext>
            </a:extLst>
          </p:cNvPr>
          <p:cNvSpPr txBox="1"/>
          <p:nvPr/>
        </p:nvSpPr>
        <p:spPr>
          <a:xfrm>
            <a:off x="495547" y="2890520"/>
            <a:ext cx="1016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38 </a:t>
            </a:r>
            <a:r>
              <a:rPr lang="en-GB" err="1"/>
              <a:t>Leden</a:t>
            </a:r>
            <a:endParaRPr lang="en-GB"/>
          </a:p>
          <a:p>
            <a:endParaRPr lang="en-GB"/>
          </a:p>
          <a:p>
            <a:r>
              <a:rPr lang="en-GB"/>
              <a:t>54 </a:t>
            </a:r>
            <a:r>
              <a:rPr lang="en-GB" err="1"/>
              <a:t>Buitengewone</a:t>
            </a:r>
            <a:r>
              <a:rPr lang="en-GB"/>
              <a:t> </a:t>
            </a:r>
            <a:r>
              <a:rPr lang="en-GB" err="1"/>
              <a:t>leden</a:t>
            </a:r>
            <a:endParaRPr lang="en-GB"/>
          </a:p>
          <a:p>
            <a:endParaRPr lang="en-GB"/>
          </a:p>
          <a:p>
            <a:r>
              <a:rPr lang="en-GB"/>
              <a:t>90% van de </a:t>
            </a:r>
            <a:r>
              <a:rPr lang="en-GB" err="1"/>
              <a:t>watersportindustrie</a:t>
            </a:r>
            <a:endParaRPr lang="en-GB"/>
          </a:p>
          <a:p>
            <a:endParaRPr lang="en-GB"/>
          </a:p>
          <a:p>
            <a:r>
              <a:rPr lang="en-GB"/>
              <a:t>$300bn </a:t>
            </a:r>
            <a:r>
              <a:rPr lang="en-GB" err="1"/>
              <a:t>wereldwijde</a:t>
            </a:r>
            <a:r>
              <a:rPr lang="en-GB"/>
              <a:t> watersport </a:t>
            </a:r>
            <a:r>
              <a:rPr lang="en-GB" err="1"/>
              <a:t>omzet</a:t>
            </a:r>
            <a:endParaRPr lang="en-GB"/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1693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30C0AA8-21C9-9D35-8898-E2C3DBDD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56" y="2880944"/>
            <a:ext cx="4814929" cy="2498418"/>
          </a:xfrm>
          <a:prstGeom prst="rect">
            <a:avLst/>
          </a:prstGeom>
        </p:spPr>
      </p:pic>
      <p:pic>
        <p:nvPicPr>
          <p:cNvPr id="3" name="Picture 2" descr="A picture containing text, screenshot, graphics, circle&#10;&#10;Description automatically generated">
            <a:extLst>
              <a:ext uri="{FF2B5EF4-FFF2-40B4-BE49-F238E27FC236}">
                <a16:creationId xmlns:a16="http://schemas.microsoft.com/office/drawing/2014/main" id="{4AD262B0-4FE8-3EC5-F4B0-6299D4E3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" y="520196"/>
            <a:ext cx="4943267" cy="2240948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4FE6361-E41A-48EB-25EC-72E8B6EE4533}"/>
              </a:ext>
            </a:extLst>
          </p:cNvPr>
          <p:cNvSpPr txBox="1"/>
          <p:nvPr/>
        </p:nvSpPr>
        <p:spPr>
          <a:xfrm>
            <a:off x="6278991" y="1361671"/>
            <a:ext cx="5131609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400" dirty="0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Ondertekend</a:t>
            </a:r>
            <a:r>
              <a:rPr lang="en-US" sz="2400" dirty="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door 196 </a:t>
            </a:r>
            <a:r>
              <a:rPr lang="en-US" sz="2400" dirty="0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landen</a:t>
            </a:r>
            <a:r>
              <a:rPr lang="en-US" sz="2400" dirty="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in 2016</a:t>
            </a:r>
            <a:endParaRPr lang="en-AU" sz="2400" dirty="0">
              <a:solidFill>
                <a:srgbClr val="004274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2400" dirty="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Opwarming</a:t>
            </a:r>
            <a:r>
              <a:rPr lang="en-AU" sz="2400" dirty="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1,5 C </a:t>
            </a:r>
            <a:r>
              <a:rPr lang="en-AU" sz="2400" dirty="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boven</a:t>
            </a:r>
            <a:r>
              <a:rPr lang="en-AU" sz="2400" dirty="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referentiejaar</a:t>
            </a:r>
            <a:r>
              <a:rPr lang="en-AU" sz="2400" dirty="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AU" sz="2400" dirty="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acceptabel</a:t>
            </a:r>
            <a:endParaRPr lang="en-AU" sz="2400" dirty="0">
              <a:solidFill>
                <a:srgbClr val="0042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2400" b="1" dirty="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EU: Fit for 55, 55% minder </a:t>
            </a:r>
            <a:r>
              <a:rPr lang="en-AU" sz="2400" b="1" dirty="0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uitstoot</a:t>
            </a:r>
            <a:r>
              <a:rPr lang="en-AU" sz="2400" b="1" dirty="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in 2030 </a:t>
            </a:r>
            <a:r>
              <a:rPr lang="en-AU" sz="2400" b="1" dirty="0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t.o.v</a:t>
            </a:r>
            <a:r>
              <a:rPr lang="en-AU" sz="2400" b="1" dirty="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. 1990 en </a:t>
            </a:r>
            <a:r>
              <a:rPr lang="en-AU" sz="2400" b="1" dirty="0" err="1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klimaatneutraal</a:t>
            </a:r>
            <a:r>
              <a:rPr lang="en-AU" sz="2400" b="1" dirty="0">
                <a:solidFill>
                  <a:srgbClr val="004274"/>
                </a:solidFill>
                <a:latin typeface="Calibri"/>
                <a:ea typeface="Calibri" panose="020F0502020204030204" pitchFamily="34" charset="0"/>
                <a:cs typeface="Calibri"/>
              </a:rPr>
              <a:t> in 2050. NL idem.</a:t>
            </a:r>
            <a:endParaRPr lang="en-AU" sz="2400" b="1" dirty="0">
              <a:solidFill>
                <a:srgbClr val="004274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AU" sz="2400" dirty="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Huidige</a:t>
            </a:r>
            <a:r>
              <a:rPr lang="en-AU" sz="2400" dirty="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uitstootreductie</a:t>
            </a:r>
            <a:r>
              <a:rPr lang="en-AU" sz="2400" dirty="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te </a:t>
            </a:r>
            <a:r>
              <a:rPr lang="en-AU" sz="2400" dirty="0" err="1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laag</a:t>
            </a:r>
            <a:r>
              <a:rPr lang="en-AU" sz="2400" dirty="0">
                <a:solidFill>
                  <a:srgbClr val="0042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66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237CE29-AAF9-1BEA-B50D-D45FEEF32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455452"/>
              </p:ext>
            </p:extLst>
          </p:nvPr>
        </p:nvGraphicFramePr>
        <p:xfrm>
          <a:off x="180460" y="561885"/>
          <a:ext cx="5225729" cy="263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F8EF8E0B-63B6-FE92-F31C-86B769C64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243489"/>
              </p:ext>
            </p:extLst>
          </p:nvPr>
        </p:nvGraphicFramePr>
        <p:xfrm>
          <a:off x="7504907" y="422774"/>
          <a:ext cx="3092526" cy="528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E897DEC9-2874-497C-A95F-20BC3E6CC0F8}"/>
              </a:ext>
            </a:extLst>
          </p:cNvPr>
          <p:cNvSpPr txBox="1"/>
          <p:nvPr/>
        </p:nvSpPr>
        <p:spPr>
          <a:xfrm>
            <a:off x="1594567" y="3930314"/>
            <a:ext cx="503722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/>
              <a:t>Watersportindustrie moet haar verantwoordelijkheid nemen voor haar aandeel om de CO</a:t>
            </a:r>
            <a:r>
              <a:rPr lang="nl-NL" sz="2000"/>
              <a:t>2</a:t>
            </a:r>
            <a:r>
              <a:rPr lang="nl-NL" sz="2400"/>
              <a:t> reductie te verminderen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121759B-FD8E-394C-3A7F-0108C470DF80}"/>
              </a:ext>
            </a:extLst>
          </p:cNvPr>
          <p:cNvCxnSpPr/>
          <p:nvPr/>
        </p:nvCxnSpPr>
        <p:spPr>
          <a:xfrm flipH="1">
            <a:off x="8696960" y="3429000"/>
            <a:ext cx="812800" cy="207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7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>
            <a:extLst>
              <a:ext uri="{FF2B5EF4-FFF2-40B4-BE49-F238E27FC236}">
                <a16:creationId xmlns:a16="http://schemas.microsoft.com/office/drawing/2014/main" id="{93C454E8-4B6A-9BEB-8AE1-D7492E7C010D}"/>
              </a:ext>
            </a:extLst>
          </p:cNvPr>
          <p:cNvGrpSpPr/>
          <p:nvPr/>
        </p:nvGrpSpPr>
        <p:grpSpPr>
          <a:xfrm>
            <a:off x="8728202" y="1161681"/>
            <a:ext cx="3175041" cy="4534637"/>
            <a:chOff x="7933432" y="1018095"/>
            <a:chExt cx="3841800" cy="54869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D5E26E-2F3D-5CFC-362D-F8FACEE57ED5}"/>
                </a:ext>
              </a:extLst>
            </p:cNvPr>
            <p:cNvSpPr/>
            <p:nvPr/>
          </p:nvSpPr>
          <p:spPr>
            <a:xfrm>
              <a:off x="7933432" y="1157133"/>
              <a:ext cx="3657546" cy="48500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13F0B865-76D3-FE00-C597-E8C547D90D42}"/>
                </a:ext>
              </a:extLst>
            </p:cNvPr>
            <p:cNvSpPr/>
            <p:nvPr/>
          </p:nvSpPr>
          <p:spPr>
            <a:xfrm>
              <a:off x="7994850" y="1087614"/>
              <a:ext cx="3657546" cy="485009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E30A0090-7CE4-C6F5-280F-AC9A4DC5B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0982" y="1018095"/>
              <a:ext cx="3657546" cy="4821810"/>
            </a:xfrm>
            <a:prstGeom prst="rect">
              <a:avLst/>
            </a:prstGeom>
            <a:ln w="12700">
              <a:solidFill>
                <a:schemeClr val="bg2"/>
              </a:solidFill>
            </a:ln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0FC902B7-4410-2212-EDBE-6E78BC1AADE2}"/>
                </a:ext>
              </a:extLst>
            </p:cNvPr>
            <p:cNvSpPr/>
            <p:nvPr/>
          </p:nvSpPr>
          <p:spPr>
            <a:xfrm>
              <a:off x="10152668" y="2752627"/>
              <a:ext cx="848412" cy="1036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3DC19C01-04C9-1C19-3BE3-242D2C0DA2E7}"/>
                </a:ext>
              </a:extLst>
            </p:cNvPr>
            <p:cNvSpPr txBox="1"/>
            <p:nvPr/>
          </p:nvSpPr>
          <p:spPr>
            <a:xfrm>
              <a:off x="7994850" y="6095356"/>
              <a:ext cx="3780382" cy="40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Rapport van 558 </a:t>
              </a:r>
              <a:r>
                <a:rPr lang="en-US" sz="1600" err="1">
                  <a:latin typeface="Arial" panose="020B0604020202020204" pitchFamily="34" charset="0"/>
                  <a:cs typeface="Arial" panose="020B0604020202020204" pitchFamily="34" charset="0"/>
                </a:rPr>
                <a:t>pagina’s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59D7383-30DC-2944-5E58-F5D0F23F6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661846"/>
              </p:ext>
            </p:extLst>
          </p:nvPr>
        </p:nvGraphicFramePr>
        <p:xfrm>
          <a:off x="812799" y="660400"/>
          <a:ext cx="7721601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11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560FA6-C8E3-FC12-9775-36EEEEFA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0" y="1096672"/>
            <a:ext cx="10447619" cy="494285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2F356AB-48F9-2B28-32BE-AAD72B8C76ED}"/>
              </a:ext>
            </a:extLst>
          </p:cNvPr>
          <p:cNvSpPr txBox="1"/>
          <p:nvPr/>
        </p:nvSpPr>
        <p:spPr>
          <a:xfrm>
            <a:off x="1299411" y="368968"/>
            <a:ext cx="654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1 CO2 reductie mogelijkheden</a:t>
            </a:r>
          </a:p>
        </p:txBody>
      </p:sp>
    </p:spTree>
    <p:extLst>
      <p:ext uri="{BB962C8B-B14F-4D97-AF65-F5344CB8AC3E}">
        <p14:creationId xmlns:p14="http://schemas.microsoft.com/office/powerpoint/2010/main" val="31844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33BC1-8B36-3FD2-D83C-9AAFBBF7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8D9E13D-1B66-7E2C-6D2A-6A8A2A51BE17}"/>
              </a:ext>
            </a:extLst>
          </p:cNvPr>
          <p:cNvSpPr txBox="1"/>
          <p:nvPr/>
        </p:nvSpPr>
        <p:spPr>
          <a:xfrm>
            <a:off x="1299411" y="368968"/>
            <a:ext cx="86413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/>
              <a:t>TAAK 2 Life </a:t>
            </a:r>
            <a:r>
              <a:rPr lang="nl-NL" sz="2800" err="1"/>
              <a:t>Cycle</a:t>
            </a:r>
            <a:r>
              <a:rPr lang="nl-NL" sz="2800"/>
              <a:t> Assessment (LCA) voortstuwingsystemen</a:t>
            </a:r>
            <a:endParaRPr lang="nl-NL" sz="2800">
              <a:cs typeface="Calibri"/>
            </a:endParaRPr>
          </a:p>
        </p:txBody>
      </p:sp>
      <p:pic>
        <p:nvPicPr>
          <p:cNvPr id="3" name="Picture 2" descr="Life Cycle Assessment (LCA) Flow Diagram from Cradle to Grave (CtGr) and Cradle to Cradle (CtC) [47]">
            <a:extLst>
              <a:ext uri="{FF2B5EF4-FFF2-40B4-BE49-F238E27FC236}">
                <a16:creationId xmlns:a16="http://schemas.microsoft.com/office/drawing/2014/main" id="{B83FB731-6EBE-142D-B954-7696BE8C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17" y="2346961"/>
            <a:ext cx="3919299" cy="32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915335-BD64-6092-B77F-274328A5C010}"/>
              </a:ext>
            </a:extLst>
          </p:cNvPr>
          <p:cNvSpPr txBox="1"/>
          <p:nvPr/>
        </p:nvSpPr>
        <p:spPr>
          <a:xfrm>
            <a:off x="924560" y="1280160"/>
            <a:ext cx="766063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b="1"/>
              <a:t>Opzet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Verificatie door minimaal 3 organisaties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ISO normen 14040/44 en ISO 14067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Begrip van CO2 emissie bij elk systeem in elk vaartuig</a:t>
            </a:r>
          </a:p>
          <a:p>
            <a:r>
              <a:rPr lang="nl-NL" sz="2000" b="1"/>
              <a:t>Scope</a:t>
            </a:r>
            <a:endParaRPr lang="nl-NL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Eenheid: 1 uur / 1 mijl voortstuwen </a:t>
            </a:r>
            <a:r>
              <a:rPr lang="nl-NL" sz="2000" err="1"/>
              <a:t>tov</a:t>
            </a:r>
            <a:r>
              <a:rPr lang="nl-NL" sz="2000"/>
              <a:t> gebruiksprofiel en bootlevensduur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Toepassing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/>
              <a:t>EU en VS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/>
              <a:t>3 typen elektriciteit mix (2022/2035/fossielvrij opgewekt)</a:t>
            </a:r>
            <a:endParaRPr lang="nl-NL" sz="20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/>
              <a:t>3 typen waterstof (Grijs, Blauw, Groen)</a:t>
            </a:r>
            <a:endParaRPr lang="nl-NL" sz="2000">
              <a:cs typeface="Calibri"/>
            </a:endParaRPr>
          </a:p>
          <a:p>
            <a:r>
              <a:rPr lang="nl-NL" sz="2000" b="1"/>
              <a:t>Niet in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Verpakking, gereedschap,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/>
              <a:t>Materialen buiten de voortstuwingsinstallatie</a:t>
            </a:r>
          </a:p>
        </p:txBody>
      </p:sp>
    </p:spTree>
    <p:extLst>
      <p:ext uri="{BB962C8B-B14F-4D97-AF65-F5344CB8AC3E}">
        <p14:creationId xmlns:p14="http://schemas.microsoft.com/office/powerpoint/2010/main" val="49696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7E625-6477-EC44-A7CB-524302B6B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9AAA6A5-3824-E9E1-C8C9-6303FEBA28E8}"/>
              </a:ext>
            </a:extLst>
          </p:cNvPr>
          <p:cNvSpPr txBox="1"/>
          <p:nvPr/>
        </p:nvSpPr>
        <p:spPr>
          <a:xfrm>
            <a:off x="1299411" y="368968"/>
            <a:ext cx="795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3 Total </a:t>
            </a:r>
            <a:r>
              <a:rPr lang="nl-NL" sz="2800" err="1"/>
              <a:t>Cost</a:t>
            </a:r>
            <a:r>
              <a:rPr lang="nl-NL" sz="2800"/>
              <a:t> of </a:t>
            </a:r>
            <a:r>
              <a:rPr lang="nl-NL" sz="2800" err="1"/>
              <a:t>Ownership</a:t>
            </a:r>
            <a:endParaRPr lang="nl-NL" sz="28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2F1D9AD-937F-EA6D-3555-BF66D0518BAD}"/>
              </a:ext>
            </a:extLst>
          </p:cNvPr>
          <p:cNvSpPr txBox="1"/>
          <p:nvPr/>
        </p:nvSpPr>
        <p:spPr>
          <a:xfrm>
            <a:off x="924561" y="1280160"/>
            <a:ext cx="6750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Aanschaf- en onderhoudskosten &amp; kosten tijdens gebruik voor de systemen: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Energy converters (voortstuwingsinstallatie systeem)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Energie opslag (brandstoftank / accu’s)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Nieuwe infrastructuur</a:t>
            </a:r>
          </a:p>
          <a:p>
            <a:endParaRPr lang="nl-NL" sz="2400" dirty="0"/>
          </a:p>
          <a:p>
            <a:r>
              <a:rPr lang="nl-NL" sz="2400"/>
              <a:t>Data voor regio’s/energiemix scenario’s</a:t>
            </a:r>
          </a:p>
          <a:p>
            <a:endParaRPr lang="nl-NL" sz="2400" b="1" dirty="0"/>
          </a:p>
          <a:p>
            <a:r>
              <a:rPr lang="nl-NL" sz="2400" dirty="0"/>
              <a:t>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078A25A-94C5-F8E0-62AE-1DB836AF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76" y="1629068"/>
            <a:ext cx="3672183" cy="35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7B6F9-9E1A-7E4F-5B1F-9448867E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27D281D5-1225-BF51-EC97-5CDC8C35B87C}"/>
              </a:ext>
            </a:extLst>
          </p:cNvPr>
          <p:cNvSpPr txBox="1"/>
          <p:nvPr/>
        </p:nvSpPr>
        <p:spPr>
          <a:xfrm>
            <a:off x="1299411" y="368968"/>
            <a:ext cx="795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TAAK 4 en 5 Effecten aan boord en op infrastructuur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E533DD-3778-5045-AFA7-1589FEB0F95D}"/>
              </a:ext>
            </a:extLst>
          </p:cNvPr>
          <p:cNvSpPr txBox="1"/>
          <p:nvPr/>
        </p:nvSpPr>
        <p:spPr>
          <a:xfrm>
            <a:off x="8032228" y="1238987"/>
            <a:ext cx="40365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/>
              <a:t>Gedetailleerd overzicht: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Onderhoud en levensduur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Prestaties (snelheid, bereik, gewicht, volume)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Veiligheid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Beschikbaarheid van 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/>
              <a:t>Beschikbaarheid langs waterweg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17A3F2F-29D4-C864-0EDB-65F95D7B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6" y="1408498"/>
            <a:ext cx="7909042" cy="46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45450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8942B533B6040B2288AC431BE9295" ma:contentTypeVersion="19" ma:contentTypeDescription="Een nieuw document maken." ma:contentTypeScope="" ma:versionID="5aeee1bf2ed33a0508e6df0b590c965c">
  <xsd:schema xmlns:xsd="http://www.w3.org/2001/XMLSchema" xmlns:xs="http://www.w3.org/2001/XMLSchema" xmlns:p="http://schemas.microsoft.com/office/2006/metadata/properties" xmlns:ns2="14933aee-a7d7-4db7-8c5a-f368d029d0f2" xmlns:ns3="5bda96be-0059-4bba-92e4-cbcaf675faaf" targetNamespace="http://schemas.microsoft.com/office/2006/metadata/properties" ma:root="true" ma:fieldsID="f7047273ddea8afe3879f20ba3cb5fd0" ns2:_="" ns3:_="">
    <xsd:import namespace="14933aee-a7d7-4db7-8c5a-f368d029d0f2"/>
    <xsd:import namespace="5bda96be-0059-4bba-92e4-cbcaf675f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Gedaa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33aee-a7d7-4db7-8c5a-f368d029d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Gedaan" ma:index="20" nillable="true" ma:displayName="Gedaan" ma:description="ja" ma:format="Dropdown" ma:internalName="Gedaa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fd9ca252-22d1-499e-a988-5107a3214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a96be-0059-4bba-92e4-cbcaf675f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4fa91a4-515f-4ad3-9b65-e485b5556a62}" ma:internalName="TaxCatchAll" ma:showField="CatchAllData" ma:web="5bda96be-0059-4bba-92e4-cbcaf675f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edaan xmlns="14933aee-a7d7-4db7-8c5a-f368d029d0f2" xsi:nil="true"/>
    <TaxCatchAll xmlns="5bda96be-0059-4bba-92e4-cbcaf675faaf" xsi:nil="true"/>
    <lcf76f155ced4ddcb4097134ff3c332f xmlns="14933aee-a7d7-4db7-8c5a-f368d029d0f2">
      <Terms xmlns="http://schemas.microsoft.com/office/infopath/2007/PartnerControls"/>
    </lcf76f155ced4ddcb4097134ff3c332f>
    <SharedWithUsers xmlns="5bda96be-0059-4bba-92e4-cbcaf675faaf">
      <UserInfo>
        <DisplayName>Jeroen van den Heuvel</DisplayName>
        <AccountId>13</AccountId>
        <AccountType/>
      </UserInfo>
      <UserInfo>
        <DisplayName>Michael Steenhoff</DisplayName>
        <AccountId>35</AccountId>
        <AccountType/>
      </UserInfo>
      <UserInfo>
        <DisplayName>Liane Jansen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043BDC-2C7A-4756-B632-184BDD8EA3F9}">
  <ds:schemaRefs>
    <ds:schemaRef ds:uri="14933aee-a7d7-4db7-8c5a-f368d029d0f2"/>
    <ds:schemaRef ds:uri="5bda96be-0059-4bba-92e4-cbcaf675fa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404557-79B9-474A-BD09-DC9B922B1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6FCCF6-4815-40FB-BCF5-964CA08F7A97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14933aee-a7d7-4db7-8c5a-f368d029d0f2"/>
    <ds:schemaRef ds:uri="5bda96be-0059-4bba-92e4-cbcaf675faa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Breedbeeld</PresentationFormat>
  <Paragraphs>126</Paragraphs>
  <Slides>18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1_Kantoorthema</vt:lpstr>
      <vt:lpstr>Propelling our future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Motorboot (waterverdringer)</vt:lpstr>
      <vt:lpstr>De motorboot (op schaal!)</vt:lpstr>
      <vt:lpstr>Zeilboot</vt:lpstr>
      <vt:lpstr>High Performance motorjacht (&gt;20m)</vt:lpstr>
      <vt:lpstr>Overzicht bevindingen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Ondermijning in de watersportsector</dc:title>
  <dc:creator>Geert Dijks</dc:creator>
  <cp:lastModifiedBy>Jeroen van den Heuvel</cp:lastModifiedBy>
  <cp:revision>2</cp:revision>
  <dcterms:created xsi:type="dcterms:W3CDTF">2021-04-14T10:30:37Z</dcterms:created>
  <dcterms:modified xsi:type="dcterms:W3CDTF">2024-02-29T08:58:53Z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0x0101005B78942B533B6040B2288AC431BE9295</vt:lpwstr>
  </property>
  <property fmtid="{D5CDD505-2E9C-101B-9397-08002B2CF9AE}" pid="3" name="MediaServiceImageTags">
    <vt:lpwstr/>
  </property>
</Properties>
</file>