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0"/>
  </p:notesMasterIdLst>
  <p:sldIdLst>
    <p:sldId id="3508" r:id="rId5"/>
    <p:sldId id="3510" r:id="rId6"/>
    <p:sldId id="3505" r:id="rId7"/>
    <p:sldId id="3507" r:id="rId8"/>
    <p:sldId id="273" r:id="rId9"/>
    <p:sldId id="3506" r:id="rId10"/>
    <p:sldId id="3511" r:id="rId11"/>
    <p:sldId id="3512" r:id="rId12"/>
    <p:sldId id="3488" r:id="rId13"/>
    <p:sldId id="3513" r:id="rId14"/>
    <p:sldId id="3514" r:id="rId15"/>
    <p:sldId id="3521" r:id="rId16"/>
    <p:sldId id="3517" r:id="rId17"/>
    <p:sldId id="3518" r:id="rId18"/>
    <p:sldId id="3519" r:id="rId19"/>
    <p:sldId id="3520" r:id="rId20"/>
    <p:sldId id="3486" r:id="rId21"/>
    <p:sldId id="3477" r:id="rId22"/>
    <p:sldId id="3479" r:id="rId23"/>
    <p:sldId id="3481" r:id="rId24"/>
    <p:sldId id="3482" r:id="rId25"/>
    <p:sldId id="3483" r:id="rId26"/>
    <p:sldId id="3484" r:id="rId27"/>
    <p:sldId id="3485" r:id="rId28"/>
    <p:sldId id="3522" r:id="rId29"/>
    <p:sldId id="3487" r:id="rId30"/>
    <p:sldId id="3523" r:id="rId31"/>
    <p:sldId id="3480" r:id="rId32"/>
    <p:sldId id="3494" r:id="rId33"/>
    <p:sldId id="3489" r:id="rId34"/>
    <p:sldId id="3490" r:id="rId35"/>
    <p:sldId id="3491" r:id="rId36"/>
    <p:sldId id="3495" r:id="rId37"/>
    <p:sldId id="3496" r:id="rId38"/>
    <p:sldId id="3497" r:id="rId39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6D7876-2310-DFF8-F2E9-A4A3F3B2D198}" v="29" dt="2024-02-27T09:24:01.290"/>
    <p1510:client id="{1D658F18-E8CE-46CE-A3BF-B6E28A393281}" v="2076" dt="2024-02-27T08:12:10.027"/>
    <p1510:client id="{8E274F65-F4A7-6C9D-1094-6F076E8E1D00}" v="24" dt="2024-02-26T13:31:22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wasil\Desktop\Shortcut%20to%20Wasil\Downloads\Recreational%20Boats%20GHG%20Emissions%202019%20Data%20Sour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CO2 Million Metric Tons [MMT CO2e] USA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v>Recreational Boats (Gasoline + Diesel)</c:v>
          </c:tx>
          <c:spPr>
            <a:solidFill>
              <a:srgbClr val="005794"/>
            </a:solidFill>
            <a:ln>
              <a:solidFill>
                <a:srgbClr val="005794"/>
              </a:solidFill>
            </a:ln>
            <a:effectLst/>
          </c:spPr>
          <c:invertIfNegative val="0"/>
          <c:val>
            <c:numRef>
              <c:f>'Recreational Boats GHG Emission'!$AE$21</c:f>
              <c:numCache>
                <c:formatCode>General</c:formatCode>
                <c:ptCount val="1"/>
                <c:pt idx="0">
                  <c:v>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D3-4745-A542-C82563FA5B3F}"/>
            </c:ext>
          </c:extLst>
        </c:ser>
        <c:ser>
          <c:idx val="0"/>
          <c:order val="1"/>
          <c:tx>
            <c:v>Transportation Sector</c:v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8D3-4745-A542-C82563FA5B3F}"/>
              </c:ext>
            </c:extLst>
          </c:dPt>
          <c:cat>
            <c:numRef>
              <c:f>'Recreational Boats GHG Emission'!$AE$20:$AE$21</c:f>
              <c:numCache>
                <c:formatCode>General</c:formatCode>
                <c:ptCount val="2"/>
                <c:pt idx="0" formatCode="0.0">
                  <c:v>1874.291137594</c:v>
                </c:pt>
                <c:pt idx="1">
                  <c:v>13.6</c:v>
                </c:pt>
              </c:numCache>
            </c:numRef>
          </c:cat>
          <c:val>
            <c:numRef>
              <c:f>'Recreational Boats GHG Emission'!$AE$20</c:f>
              <c:numCache>
                <c:formatCode>0.0</c:formatCode>
                <c:ptCount val="1"/>
                <c:pt idx="0">
                  <c:v>1874.291137594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D3-4745-A542-C82563FA5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05011231"/>
        <c:axId val="1502845375"/>
      </c:barChart>
      <c:catAx>
        <c:axId val="1505011231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502845375"/>
        <c:crosses val="autoZero"/>
        <c:auto val="1"/>
        <c:lblAlgn val="ctr"/>
        <c:lblOffset val="100"/>
        <c:noMultiLvlLbl val="0"/>
      </c:catAx>
      <c:valAx>
        <c:axId val="150284537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505011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</c:legendEntry>
      <c:layout>
        <c:manualLayout>
          <c:xMode val="edge"/>
          <c:yMode val="edge"/>
          <c:x val="0.62278595489800614"/>
          <c:y val="0.18669085301121691"/>
          <c:w val="0.37721396683487868"/>
          <c:h val="0.509164351204333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596809-9D88-4042-844A-8D071F8D52C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036C1CF-A8D2-41DF-841C-9D781CFD7C36}">
      <dgm:prSet/>
      <dgm:spPr/>
      <dgm:t>
        <a:bodyPr/>
        <a:lstStyle/>
        <a:p>
          <a:r>
            <a:rPr lang="en-US"/>
            <a:t>Watersport:</a:t>
          </a:r>
        </a:p>
        <a:p>
          <a:r>
            <a:rPr lang="en-US"/>
            <a:t>0,4% van alle transport CO</a:t>
          </a:r>
          <a:r>
            <a:rPr lang="en-US" baseline="-25000"/>
            <a:t>2 </a:t>
          </a:r>
          <a:r>
            <a:rPr lang="en-US" err="1"/>
            <a:t>emissies</a:t>
          </a:r>
          <a:r>
            <a:rPr lang="en-US"/>
            <a:t> in Europa</a:t>
          </a:r>
        </a:p>
        <a:p>
          <a:r>
            <a:rPr lang="en-US"/>
            <a:t>(0,008% </a:t>
          </a:r>
          <a:r>
            <a:rPr lang="en-US" err="1"/>
            <a:t>wereldwijd</a:t>
          </a:r>
          <a:r>
            <a:rPr lang="en-US"/>
            <a:t>)</a:t>
          </a:r>
        </a:p>
      </dgm:t>
    </dgm:pt>
    <dgm:pt modelId="{97E2F59A-62EB-4C06-89A7-8972DE3D0441}" type="parTrans" cxnId="{D2369363-8B02-4D2B-80E6-5D58BB0B3475}">
      <dgm:prSet/>
      <dgm:spPr/>
      <dgm:t>
        <a:bodyPr/>
        <a:lstStyle/>
        <a:p>
          <a:endParaRPr lang="en-US"/>
        </a:p>
      </dgm:t>
    </dgm:pt>
    <dgm:pt modelId="{764F6A88-066D-4DD3-8E2F-26D5E13656A7}" type="sibTrans" cxnId="{D2369363-8B02-4D2B-80E6-5D58BB0B3475}">
      <dgm:prSet/>
      <dgm:spPr/>
      <dgm:t>
        <a:bodyPr/>
        <a:lstStyle/>
        <a:p>
          <a:endParaRPr lang="en-US"/>
        </a:p>
      </dgm:t>
    </dgm:pt>
    <dgm:pt modelId="{DDBBE8FC-B3A4-4EB6-ACD9-D8AFD3A093DF}" type="pres">
      <dgm:prSet presAssocID="{BF596809-9D88-4042-844A-8D071F8D52C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B6697BB-8214-47E4-86D4-5A1E90ED9C41}" type="pres">
      <dgm:prSet presAssocID="{2036C1CF-A8D2-41DF-841C-9D781CFD7C36}" presName="hierRoot1" presStyleCnt="0"/>
      <dgm:spPr/>
    </dgm:pt>
    <dgm:pt modelId="{F3970446-0ED3-4C32-A514-829302976E43}" type="pres">
      <dgm:prSet presAssocID="{2036C1CF-A8D2-41DF-841C-9D781CFD7C36}" presName="composite" presStyleCnt="0"/>
      <dgm:spPr/>
    </dgm:pt>
    <dgm:pt modelId="{CAA4046F-E187-48C1-BC53-9F90CC7DD024}" type="pres">
      <dgm:prSet presAssocID="{2036C1CF-A8D2-41DF-841C-9D781CFD7C36}" presName="background" presStyleLbl="node0" presStyleIdx="0" presStyleCnt="1"/>
      <dgm:spPr>
        <a:solidFill>
          <a:srgbClr val="005794"/>
        </a:solidFill>
      </dgm:spPr>
    </dgm:pt>
    <dgm:pt modelId="{B4B464F7-F5EA-4C7B-9458-35B17D67879C}" type="pres">
      <dgm:prSet presAssocID="{2036C1CF-A8D2-41DF-841C-9D781CFD7C36}" presName="text" presStyleLbl="fgAcc0" presStyleIdx="0" presStyleCnt="1">
        <dgm:presLayoutVars>
          <dgm:chPref val="3"/>
        </dgm:presLayoutVars>
      </dgm:prSet>
      <dgm:spPr/>
    </dgm:pt>
    <dgm:pt modelId="{42B2CEA1-A781-42E7-8895-2C40910E1F1A}" type="pres">
      <dgm:prSet presAssocID="{2036C1CF-A8D2-41DF-841C-9D781CFD7C36}" presName="hierChild2" presStyleCnt="0"/>
      <dgm:spPr/>
    </dgm:pt>
  </dgm:ptLst>
  <dgm:cxnLst>
    <dgm:cxn modelId="{74C3FA10-766E-496F-B544-F440486D7C00}" type="presOf" srcId="{BF596809-9D88-4042-844A-8D071F8D52C6}" destId="{DDBBE8FC-B3A4-4EB6-ACD9-D8AFD3A093DF}" srcOrd="0" destOrd="0" presId="urn:microsoft.com/office/officeart/2005/8/layout/hierarchy1"/>
    <dgm:cxn modelId="{D2369363-8B02-4D2B-80E6-5D58BB0B3475}" srcId="{BF596809-9D88-4042-844A-8D071F8D52C6}" destId="{2036C1CF-A8D2-41DF-841C-9D781CFD7C36}" srcOrd="0" destOrd="0" parTransId="{97E2F59A-62EB-4C06-89A7-8972DE3D0441}" sibTransId="{764F6A88-066D-4DD3-8E2F-26D5E13656A7}"/>
    <dgm:cxn modelId="{F6A8B3D8-1E6F-4E5C-9649-ECAF27F32D57}" type="presOf" srcId="{2036C1CF-A8D2-41DF-841C-9D781CFD7C36}" destId="{B4B464F7-F5EA-4C7B-9458-35B17D67879C}" srcOrd="0" destOrd="0" presId="urn:microsoft.com/office/officeart/2005/8/layout/hierarchy1"/>
    <dgm:cxn modelId="{9D71C35E-0577-4EE6-8462-D761F6C16800}" type="presParOf" srcId="{DDBBE8FC-B3A4-4EB6-ACD9-D8AFD3A093DF}" destId="{5B6697BB-8214-47E4-86D4-5A1E90ED9C41}" srcOrd="0" destOrd="0" presId="urn:microsoft.com/office/officeart/2005/8/layout/hierarchy1"/>
    <dgm:cxn modelId="{56D47E80-41F6-43AC-A037-11EB61A4F6BB}" type="presParOf" srcId="{5B6697BB-8214-47E4-86D4-5A1E90ED9C41}" destId="{F3970446-0ED3-4C32-A514-829302976E43}" srcOrd="0" destOrd="0" presId="urn:microsoft.com/office/officeart/2005/8/layout/hierarchy1"/>
    <dgm:cxn modelId="{B2F89F64-636C-45F4-A668-843869788306}" type="presParOf" srcId="{F3970446-0ED3-4C32-A514-829302976E43}" destId="{CAA4046F-E187-48C1-BC53-9F90CC7DD024}" srcOrd="0" destOrd="0" presId="urn:microsoft.com/office/officeart/2005/8/layout/hierarchy1"/>
    <dgm:cxn modelId="{083AD751-A2A4-4E9C-98A1-A0A8C7604761}" type="presParOf" srcId="{F3970446-0ED3-4C32-A514-829302976E43}" destId="{B4B464F7-F5EA-4C7B-9458-35B17D67879C}" srcOrd="1" destOrd="0" presId="urn:microsoft.com/office/officeart/2005/8/layout/hierarchy1"/>
    <dgm:cxn modelId="{74718C8C-9DB8-4878-BC48-F3B98F31A4A0}" type="presParOf" srcId="{5B6697BB-8214-47E4-86D4-5A1E90ED9C41}" destId="{42B2CEA1-A781-42E7-8895-2C40910E1F1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32F9D8-5D12-4A61-BBE3-2424B3DD7CF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5B606E8-E8E3-43CE-9954-35396249D01B}">
      <dgm:prSet phldrT="[Tekst]"/>
      <dgm:spPr/>
      <dgm:t>
        <a:bodyPr/>
        <a:lstStyle/>
        <a:p>
          <a:r>
            <a:rPr lang="nl-NL"/>
            <a:t>Taak 1</a:t>
          </a:r>
        </a:p>
      </dgm:t>
    </dgm:pt>
    <dgm:pt modelId="{80EB3684-F9B5-401A-8549-007831D88353}" type="parTrans" cxnId="{1901C5DC-1CCF-4BDD-9386-87922F942AEE}">
      <dgm:prSet/>
      <dgm:spPr/>
      <dgm:t>
        <a:bodyPr/>
        <a:lstStyle/>
        <a:p>
          <a:endParaRPr lang="nl-NL"/>
        </a:p>
      </dgm:t>
    </dgm:pt>
    <dgm:pt modelId="{E710C358-2A05-46F0-8BA3-C7333691550D}" type="sibTrans" cxnId="{1901C5DC-1CCF-4BDD-9386-87922F942AEE}">
      <dgm:prSet/>
      <dgm:spPr/>
      <dgm:t>
        <a:bodyPr/>
        <a:lstStyle/>
        <a:p>
          <a:endParaRPr lang="nl-NL"/>
        </a:p>
      </dgm:t>
    </dgm:pt>
    <dgm:pt modelId="{DBAC7887-4ADE-46F2-92F8-DD3DE9C7868E}">
      <dgm:prSet phldrT="[Tekst]" custT="1"/>
      <dgm:spPr/>
      <dgm:t>
        <a:bodyPr/>
        <a:lstStyle/>
        <a:p>
          <a:r>
            <a:rPr lang="nl-NL" sz="1200" b="1"/>
            <a:t>CO2 reductie mogelijkheden</a:t>
          </a:r>
        </a:p>
      </dgm:t>
    </dgm:pt>
    <dgm:pt modelId="{79901575-6207-4DD2-80BA-C4F2C6164F7E}" type="parTrans" cxnId="{DB1D2A5D-99A7-4E01-A206-72D88812257B}">
      <dgm:prSet/>
      <dgm:spPr/>
      <dgm:t>
        <a:bodyPr/>
        <a:lstStyle/>
        <a:p>
          <a:endParaRPr lang="nl-NL"/>
        </a:p>
      </dgm:t>
    </dgm:pt>
    <dgm:pt modelId="{B2C7B5E6-6AEF-470D-B649-20DA2D481C63}" type="sibTrans" cxnId="{DB1D2A5D-99A7-4E01-A206-72D88812257B}">
      <dgm:prSet/>
      <dgm:spPr/>
      <dgm:t>
        <a:bodyPr/>
        <a:lstStyle/>
        <a:p>
          <a:endParaRPr lang="nl-NL"/>
        </a:p>
      </dgm:t>
    </dgm:pt>
    <dgm:pt modelId="{2BF1FA73-C472-4BBF-A279-C30709B2DC3D}">
      <dgm:prSet phldrT="[Tekst]"/>
      <dgm:spPr/>
      <dgm:t>
        <a:bodyPr/>
        <a:lstStyle/>
        <a:p>
          <a:r>
            <a:rPr lang="nl-NL" sz="1100"/>
            <a:t>Overzicht van elk type voortstuwingssysteem, impact op het vaartuig, benodigde infrastructuur en brandstoftoelevering</a:t>
          </a:r>
        </a:p>
      </dgm:t>
    </dgm:pt>
    <dgm:pt modelId="{68B5EDA2-101F-4659-9FCF-9651BC10055C}" type="parTrans" cxnId="{A53B3E7C-3F25-4947-92DC-BD297D83FFC0}">
      <dgm:prSet/>
      <dgm:spPr/>
      <dgm:t>
        <a:bodyPr/>
        <a:lstStyle/>
        <a:p>
          <a:endParaRPr lang="nl-NL"/>
        </a:p>
      </dgm:t>
    </dgm:pt>
    <dgm:pt modelId="{A1458C15-162B-4D33-8B56-0516BC547838}" type="sibTrans" cxnId="{A53B3E7C-3F25-4947-92DC-BD297D83FFC0}">
      <dgm:prSet/>
      <dgm:spPr/>
      <dgm:t>
        <a:bodyPr/>
        <a:lstStyle/>
        <a:p>
          <a:endParaRPr lang="nl-NL"/>
        </a:p>
      </dgm:t>
    </dgm:pt>
    <dgm:pt modelId="{445DBE65-3755-488B-98D5-BE795FA8D075}">
      <dgm:prSet phldrT="[Tekst]"/>
      <dgm:spPr/>
      <dgm:t>
        <a:bodyPr/>
        <a:lstStyle/>
        <a:p>
          <a:r>
            <a:rPr lang="nl-NL"/>
            <a:t>Taak 2</a:t>
          </a:r>
        </a:p>
      </dgm:t>
    </dgm:pt>
    <dgm:pt modelId="{28072FDA-A58A-4148-8C05-53C0E57C00A7}" type="parTrans" cxnId="{8FCFF3D0-7383-413C-969C-095F3B477EF5}">
      <dgm:prSet/>
      <dgm:spPr/>
      <dgm:t>
        <a:bodyPr/>
        <a:lstStyle/>
        <a:p>
          <a:endParaRPr lang="nl-NL"/>
        </a:p>
      </dgm:t>
    </dgm:pt>
    <dgm:pt modelId="{504F3F26-F5F1-41C6-A217-CD9480BA065E}" type="sibTrans" cxnId="{8FCFF3D0-7383-413C-969C-095F3B477EF5}">
      <dgm:prSet/>
      <dgm:spPr/>
      <dgm:t>
        <a:bodyPr/>
        <a:lstStyle/>
        <a:p>
          <a:endParaRPr lang="nl-NL"/>
        </a:p>
      </dgm:t>
    </dgm:pt>
    <dgm:pt modelId="{4F08F91D-6860-4B75-8942-3A47DD675D4C}">
      <dgm:prSet phldrT="[Tekst]"/>
      <dgm:spPr/>
      <dgm:t>
        <a:bodyPr/>
        <a:lstStyle/>
        <a:p>
          <a:r>
            <a:rPr lang="nl-NL" b="1"/>
            <a:t>Life </a:t>
          </a:r>
          <a:r>
            <a:rPr lang="nl-NL" b="1" err="1"/>
            <a:t>Cycle</a:t>
          </a:r>
          <a:r>
            <a:rPr lang="nl-NL" b="1"/>
            <a:t> Assessment (LCA)</a:t>
          </a:r>
        </a:p>
      </dgm:t>
    </dgm:pt>
    <dgm:pt modelId="{8A0FBD7C-5F66-42CC-A853-C75521CE5A21}" type="parTrans" cxnId="{8C3D988E-9177-4CAE-A8CD-D870BF0B42D7}">
      <dgm:prSet/>
      <dgm:spPr/>
      <dgm:t>
        <a:bodyPr/>
        <a:lstStyle/>
        <a:p>
          <a:endParaRPr lang="nl-NL"/>
        </a:p>
      </dgm:t>
    </dgm:pt>
    <dgm:pt modelId="{E24338FB-060C-4CB6-BFFE-A956260476C3}" type="sibTrans" cxnId="{8C3D988E-9177-4CAE-A8CD-D870BF0B42D7}">
      <dgm:prSet/>
      <dgm:spPr/>
      <dgm:t>
        <a:bodyPr/>
        <a:lstStyle/>
        <a:p>
          <a:endParaRPr lang="nl-NL"/>
        </a:p>
      </dgm:t>
    </dgm:pt>
    <dgm:pt modelId="{102C6FE2-2788-4B01-9105-507FAC935747}">
      <dgm:prSet phldrT="[Tekst]"/>
      <dgm:spPr/>
      <dgm:t>
        <a:bodyPr/>
        <a:lstStyle/>
        <a:p>
          <a:r>
            <a:rPr lang="nl-NL"/>
            <a:t>LCA (ISO 14044 en 14067), inclusief fabrikage fase, gebruikers fase en sloopfase van de energiedragers en energieverbruikers</a:t>
          </a:r>
        </a:p>
      </dgm:t>
    </dgm:pt>
    <dgm:pt modelId="{00A97287-D086-4F29-852B-FF5FB5C3B000}" type="parTrans" cxnId="{DFD29481-89F3-4FE0-8137-326E8BB3018B}">
      <dgm:prSet/>
      <dgm:spPr/>
      <dgm:t>
        <a:bodyPr/>
        <a:lstStyle/>
        <a:p>
          <a:endParaRPr lang="nl-NL"/>
        </a:p>
      </dgm:t>
    </dgm:pt>
    <dgm:pt modelId="{D72389E3-AC7B-4DC7-83A9-E81A8F42F9B6}" type="sibTrans" cxnId="{DFD29481-89F3-4FE0-8137-326E8BB3018B}">
      <dgm:prSet/>
      <dgm:spPr/>
      <dgm:t>
        <a:bodyPr/>
        <a:lstStyle/>
        <a:p>
          <a:endParaRPr lang="nl-NL"/>
        </a:p>
      </dgm:t>
    </dgm:pt>
    <dgm:pt modelId="{61E53C61-C1E7-4647-B8AD-5C06F78E03BC}">
      <dgm:prSet phldrT="[Tekst]"/>
      <dgm:spPr/>
      <dgm:t>
        <a:bodyPr/>
        <a:lstStyle/>
        <a:p>
          <a:r>
            <a:rPr lang="nl-NL"/>
            <a:t>Taak 3</a:t>
          </a:r>
        </a:p>
      </dgm:t>
    </dgm:pt>
    <dgm:pt modelId="{6ADC1E3C-67FC-4AF2-B1C9-D94DEB62BA60}" type="parTrans" cxnId="{1C5775EB-2D34-405E-B68E-E6E1102F8AC0}">
      <dgm:prSet/>
      <dgm:spPr/>
      <dgm:t>
        <a:bodyPr/>
        <a:lstStyle/>
        <a:p>
          <a:endParaRPr lang="nl-NL"/>
        </a:p>
      </dgm:t>
    </dgm:pt>
    <dgm:pt modelId="{F0B95893-B680-4FA7-89DA-5693E9128D90}" type="sibTrans" cxnId="{1C5775EB-2D34-405E-B68E-E6E1102F8AC0}">
      <dgm:prSet/>
      <dgm:spPr/>
      <dgm:t>
        <a:bodyPr/>
        <a:lstStyle/>
        <a:p>
          <a:endParaRPr lang="nl-NL"/>
        </a:p>
      </dgm:t>
    </dgm:pt>
    <dgm:pt modelId="{3CF05329-796B-48E3-AB5B-B8DEA5BCC54A}">
      <dgm:prSet phldrT="[Tekst]"/>
      <dgm:spPr/>
      <dgm:t>
        <a:bodyPr/>
        <a:lstStyle/>
        <a:p>
          <a:r>
            <a:rPr lang="nl-NL" b="1"/>
            <a:t>Total Cost of Ownership</a:t>
          </a:r>
        </a:p>
      </dgm:t>
    </dgm:pt>
    <dgm:pt modelId="{6F09938E-A794-42BF-9D9D-A8C55FEB2AA8}" type="parTrans" cxnId="{3A3208BA-ABE7-4F7C-B2F4-C6E53AF80BD1}">
      <dgm:prSet/>
      <dgm:spPr/>
      <dgm:t>
        <a:bodyPr/>
        <a:lstStyle/>
        <a:p>
          <a:endParaRPr lang="nl-NL"/>
        </a:p>
      </dgm:t>
    </dgm:pt>
    <dgm:pt modelId="{3B6AAC5B-E051-41AB-B05E-FDBC6B048549}" type="sibTrans" cxnId="{3A3208BA-ABE7-4F7C-B2F4-C6E53AF80BD1}">
      <dgm:prSet/>
      <dgm:spPr/>
      <dgm:t>
        <a:bodyPr/>
        <a:lstStyle/>
        <a:p>
          <a:endParaRPr lang="nl-NL"/>
        </a:p>
      </dgm:t>
    </dgm:pt>
    <dgm:pt modelId="{C30DDCE3-E34D-450C-9D41-0D0FEDB67A0F}">
      <dgm:prSet phldrT="[Tekst]"/>
      <dgm:spPr/>
      <dgm:t>
        <a:bodyPr/>
        <a:lstStyle/>
        <a:p>
          <a:r>
            <a:rPr lang="nl-NL"/>
            <a:t>Aanschafkosten en kosten voor </a:t>
          </a:r>
          <a:r>
            <a:rPr lang="nl-NL">
              <a:latin typeface="Calibri Light" panose="020F0302020204030204"/>
            </a:rPr>
            <a:t>gebruik</a:t>
          </a:r>
          <a:r>
            <a:rPr lang="nl-NL"/>
            <a:t> en onderhoud voor de energieverbruikers, energiedragers en infrastructuur</a:t>
          </a:r>
        </a:p>
      </dgm:t>
    </dgm:pt>
    <dgm:pt modelId="{97F1E27E-611C-4831-95C7-3BC81D89E07E}" type="parTrans" cxnId="{42C84C18-8F2C-4737-ABE8-73B50DFE9331}">
      <dgm:prSet/>
      <dgm:spPr/>
      <dgm:t>
        <a:bodyPr/>
        <a:lstStyle/>
        <a:p>
          <a:endParaRPr lang="nl-NL"/>
        </a:p>
      </dgm:t>
    </dgm:pt>
    <dgm:pt modelId="{91E4AF27-3470-447C-8B9F-368712799789}" type="sibTrans" cxnId="{42C84C18-8F2C-4737-ABE8-73B50DFE9331}">
      <dgm:prSet/>
      <dgm:spPr/>
      <dgm:t>
        <a:bodyPr/>
        <a:lstStyle/>
        <a:p>
          <a:endParaRPr lang="nl-NL"/>
        </a:p>
      </dgm:t>
    </dgm:pt>
    <dgm:pt modelId="{26715E10-C45F-482B-AA44-22A5AFD10A14}">
      <dgm:prSet/>
      <dgm:spPr/>
      <dgm:t>
        <a:bodyPr/>
        <a:lstStyle/>
        <a:p>
          <a:r>
            <a:rPr lang="nl-NL"/>
            <a:t>Taak 4</a:t>
          </a:r>
        </a:p>
      </dgm:t>
    </dgm:pt>
    <dgm:pt modelId="{E8314A06-A1E3-4FCE-BB4E-6E5E6C972B96}" type="parTrans" cxnId="{22DCB0DA-7834-4565-ABB5-59AEE4D1F380}">
      <dgm:prSet/>
      <dgm:spPr/>
      <dgm:t>
        <a:bodyPr/>
        <a:lstStyle/>
        <a:p>
          <a:endParaRPr lang="nl-NL"/>
        </a:p>
      </dgm:t>
    </dgm:pt>
    <dgm:pt modelId="{1FE748A4-1A25-461F-A10D-490489501511}" type="sibTrans" cxnId="{22DCB0DA-7834-4565-ABB5-59AEE4D1F380}">
      <dgm:prSet/>
      <dgm:spPr/>
      <dgm:t>
        <a:bodyPr/>
        <a:lstStyle/>
        <a:p>
          <a:endParaRPr lang="nl-NL"/>
        </a:p>
      </dgm:t>
    </dgm:pt>
    <dgm:pt modelId="{D1E68482-D7C0-4DEF-B282-0772AC87DB08}">
      <dgm:prSet/>
      <dgm:spPr/>
      <dgm:t>
        <a:bodyPr/>
        <a:lstStyle/>
        <a:p>
          <a:r>
            <a:rPr lang="nl-NL"/>
            <a:t>Taak 5</a:t>
          </a:r>
        </a:p>
      </dgm:t>
    </dgm:pt>
    <dgm:pt modelId="{2257CE69-E935-485C-9BD4-E0D98FA8D289}" type="parTrans" cxnId="{FB7C9367-E9A7-470F-9180-71E5E401EBAF}">
      <dgm:prSet/>
      <dgm:spPr/>
      <dgm:t>
        <a:bodyPr/>
        <a:lstStyle/>
        <a:p>
          <a:endParaRPr lang="nl-NL"/>
        </a:p>
      </dgm:t>
    </dgm:pt>
    <dgm:pt modelId="{DB7E8706-20D5-4DD6-8FBE-5D6F9CCF53AA}" type="sibTrans" cxnId="{FB7C9367-E9A7-470F-9180-71E5E401EBAF}">
      <dgm:prSet/>
      <dgm:spPr/>
      <dgm:t>
        <a:bodyPr/>
        <a:lstStyle/>
        <a:p>
          <a:endParaRPr lang="nl-NL"/>
        </a:p>
      </dgm:t>
    </dgm:pt>
    <dgm:pt modelId="{F021652E-0DE2-433D-8391-B79BEF17ADB2}">
      <dgm:prSet/>
      <dgm:spPr/>
      <dgm:t>
        <a:bodyPr/>
        <a:lstStyle/>
        <a:p>
          <a:r>
            <a:rPr lang="nl-NL"/>
            <a:t>Taak 6</a:t>
          </a:r>
        </a:p>
      </dgm:t>
    </dgm:pt>
    <dgm:pt modelId="{39369DFE-349B-416F-8A08-A456745A6E2C}" type="parTrans" cxnId="{752572CE-DB6E-40B8-ABA3-D6CFA8BDAF9E}">
      <dgm:prSet/>
      <dgm:spPr/>
      <dgm:t>
        <a:bodyPr/>
        <a:lstStyle/>
        <a:p>
          <a:endParaRPr lang="nl-NL"/>
        </a:p>
      </dgm:t>
    </dgm:pt>
    <dgm:pt modelId="{34DCC93E-1F46-4C08-ABD5-D96180FF9EB3}" type="sibTrans" cxnId="{752572CE-DB6E-40B8-ABA3-D6CFA8BDAF9E}">
      <dgm:prSet/>
      <dgm:spPr/>
      <dgm:t>
        <a:bodyPr/>
        <a:lstStyle/>
        <a:p>
          <a:endParaRPr lang="nl-NL"/>
        </a:p>
      </dgm:t>
    </dgm:pt>
    <dgm:pt modelId="{622BCA05-FEDA-410B-9C87-F72C54E0A07B}">
      <dgm:prSet/>
      <dgm:spPr/>
      <dgm:t>
        <a:bodyPr/>
        <a:lstStyle/>
        <a:p>
          <a:r>
            <a:rPr lang="nl-NL" b="1"/>
            <a:t>Effecten op </a:t>
          </a:r>
          <a:r>
            <a:rPr lang="nl-NL" b="1">
              <a:latin typeface="Calibri Light" panose="020F0302020204030204"/>
            </a:rPr>
            <a:t>voortstuwingssystemen</a:t>
          </a:r>
          <a:endParaRPr lang="nl-NL" b="1"/>
        </a:p>
      </dgm:t>
    </dgm:pt>
    <dgm:pt modelId="{6698C83B-6D2A-4D0A-AB52-344DD64531EF}" type="parTrans" cxnId="{E05287C8-DD3B-4F8E-8300-0F763E1EBA5A}">
      <dgm:prSet/>
      <dgm:spPr/>
      <dgm:t>
        <a:bodyPr/>
        <a:lstStyle/>
        <a:p>
          <a:endParaRPr lang="nl-NL"/>
        </a:p>
      </dgm:t>
    </dgm:pt>
    <dgm:pt modelId="{8EB5ABDB-5151-4F88-B519-3A7995C73031}" type="sibTrans" cxnId="{E05287C8-DD3B-4F8E-8300-0F763E1EBA5A}">
      <dgm:prSet/>
      <dgm:spPr/>
      <dgm:t>
        <a:bodyPr/>
        <a:lstStyle/>
        <a:p>
          <a:endParaRPr lang="nl-NL"/>
        </a:p>
      </dgm:t>
    </dgm:pt>
    <dgm:pt modelId="{A1AEBA9E-9B59-4F21-B0C9-4E071DD10FB4}">
      <dgm:prSet/>
      <dgm:spPr/>
      <dgm:t>
        <a:bodyPr/>
        <a:lstStyle/>
        <a:p>
          <a:r>
            <a:rPr lang="nl-NL"/>
            <a:t>Analyse van levensduur, onderhoud, prestatie, </a:t>
          </a:r>
          <a:r>
            <a:rPr lang="nl-NL">
              <a:latin typeface="Calibri Light" panose="020F0302020204030204"/>
            </a:rPr>
            <a:t>veiligheid</a:t>
          </a:r>
          <a:r>
            <a:rPr lang="nl-NL"/>
            <a:t> en beschikbaarheid</a:t>
          </a:r>
        </a:p>
      </dgm:t>
    </dgm:pt>
    <dgm:pt modelId="{94C1B71D-EE44-4844-8FC8-DF81C3A2CFA5}" type="parTrans" cxnId="{BE4E9DCC-2CEA-40EB-9F23-88BD42DAC2B1}">
      <dgm:prSet/>
      <dgm:spPr/>
      <dgm:t>
        <a:bodyPr/>
        <a:lstStyle/>
        <a:p>
          <a:endParaRPr lang="nl-NL"/>
        </a:p>
      </dgm:t>
    </dgm:pt>
    <dgm:pt modelId="{84456FEB-99ED-4D68-831C-732552770F75}" type="sibTrans" cxnId="{BE4E9DCC-2CEA-40EB-9F23-88BD42DAC2B1}">
      <dgm:prSet/>
      <dgm:spPr/>
      <dgm:t>
        <a:bodyPr/>
        <a:lstStyle/>
        <a:p>
          <a:endParaRPr lang="nl-NL"/>
        </a:p>
      </dgm:t>
    </dgm:pt>
    <dgm:pt modelId="{A3D77FA1-9A31-4DC4-99D1-86528A94E691}">
      <dgm:prSet/>
      <dgm:spPr/>
      <dgm:t>
        <a:bodyPr/>
        <a:lstStyle/>
        <a:p>
          <a:r>
            <a:rPr lang="nl-NL" b="1"/>
            <a:t>Effecten op Infrastructuur</a:t>
          </a:r>
        </a:p>
      </dgm:t>
    </dgm:pt>
    <dgm:pt modelId="{7E1EF237-067C-4E66-9B0D-852140FE2384}" type="parTrans" cxnId="{6B31B325-BC42-4B24-A616-157BC4DBD9DB}">
      <dgm:prSet/>
      <dgm:spPr/>
      <dgm:t>
        <a:bodyPr/>
        <a:lstStyle/>
        <a:p>
          <a:endParaRPr lang="nl-NL"/>
        </a:p>
      </dgm:t>
    </dgm:pt>
    <dgm:pt modelId="{30600087-ABD4-45D4-93A4-D12D1E4D5C73}" type="sibTrans" cxnId="{6B31B325-BC42-4B24-A616-157BC4DBD9DB}">
      <dgm:prSet/>
      <dgm:spPr/>
      <dgm:t>
        <a:bodyPr/>
        <a:lstStyle/>
        <a:p>
          <a:endParaRPr lang="nl-NL"/>
        </a:p>
      </dgm:t>
    </dgm:pt>
    <dgm:pt modelId="{C3C2D02F-D7F9-4F10-810C-54C8AEA553EA}">
      <dgm:prSet/>
      <dgm:spPr/>
      <dgm:t>
        <a:bodyPr/>
        <a:lstStyle/>
        <a:p>
          <a:r>
            <a:rPr lang="nl-NL">
              <a:latin typeface="Calibri Light" panose="020F0302020204030204"/>
            </a:rPr>
            <a:t>Analyse</a:t>
          </a:r>
          <a:r>
            <a:rPr lang="nl-NL"/>
            <a:t> van levensduur, </a:t>
          </a:r>
          <a:r>
            <a:rPr lang="nl-NL">
              <a:latin typeface="Calibri Light" panose="020F0302020204030204"/>
            </a:rPr>
            <a:t>veiligheid</a:t>
          </a:r>
          <a:r>
            <a:rPr lang="nl-NL"/>
            <a:t> en verwachte beschikbaarheid van </a:t>
          </a:r>
          <a:r>
            <a:rPr lang="nl-NL">
              <a:latin typeface="Calibri Light" panose="020F0302020204030204"/>
            </a:rPr>
            <a:t>brandstoffen</a:t>
          </a:r>
          <a:r>
            <a:rPr lang="nl-NL"/>
            <a:t>/energie</a:t>
          </a:r>
        </a:p>
      </dgm:t>
    </dgm:pt>
    <dgm:pt modelId="{5ADE8EB3-DA66-4955-926A-B4B7AB1ED5DB}" type="parTrans" cxnId="{163E1282-17CA-4EFA-B7AF-D6EDF82D11F9}">
      <dgm:prSet/>
      <dgm:spPr/>
      <dgm:t>
        <a:bodyPr/>
        <a:lstStyle/>
        <a:p>
          <a:endParaRPr lang="nl-NL"/>
        </a:p>
      </dgm:t>
    </dgm:pt>
    <dgm:pt modelId="{E61120E4-E7AE-42D6-94FC-E84FAC927733}" type="sibTrans" cxnId="{163E1282-17CA-4EFA-B7AF-D6EDF82D11F9}">
      <dgm:prSet/>
      <dgm:spPr/>
      <dgm:t>
        <a:bodyPr/>
        <a:lstStyle/>
        <a:p>
          <a:endParaRPr lang="nl-NL"/>
        </a:p>
      </dgm:t>
    </dgm:pt>
    <dgm:pt modelId="{F3CB8BB7-8C6F-45EE-A824-CA4B729D17D4}">
      <dgm:prSet/>
      <dgm:spPr/>
      <dgm:t>
        <a:bodyPr/>
        <a:lstStyle/>
        <a:p>
          <a:r>
            <a:rPr lang="nl-NL" b="1"/>
            <a:t>Geschiktheid en vergelijking</a:t>
          </a:r>
        </a:p>
      </dgm:t>
    </dgm:pt>
    <dgm:pt modelId="{A5F7CF17-C987-421E-9882-71F4112C7FF0}" type="parTrans" cxnId="{C1D0F51E-A9E1-4F0C-92C4-87DCBC5C8949}">
      <dgm:prSet/>
      <dgm:spPr/>
      <dgm:t>
        <a:bodyPr/>
        <a:lstStyle/>
        <a:p>
          <a:endParaRPr lang="nl-NL"/>
        </a:p>
      </dgm:t>
    </dgm:pt>
    <dgm:pt modelId="{4BAA2AAB-901A-4FEC-91AC-17363E7FD3B5}" type="sibTrans" cxnId="{C1D0F51E-A9E1-4F0C-92C4-87DCBC5C8949}">
      <dgm:prSet/>
      <dgm:spPr/>
      <dgm:t>
        <a:bodyPr/>
        <a:lstStyle/>
        <a:p>
          <a:endParaRPr lang="nl-NL"/>
        </a:p>
      </dgm:t>
    </dgm:pt>
    <dgm:pt modelId="{394B312B-819C-45C9-99E7-44012236DA90}">
      <dgm:prSet/>
      <dgm:spPr/>
      <dgm:t>
        <a:bodyPr/>
        <a:lstStyle/>
        <a:p>
          <a:r>
            <a:rPr lang="nl-NL"/>
            <a:t>Vergelijking van verschillende systemen in vaartuigen</a:t>
          </a:r>
        </a:p>
      </dgm:t>
    </dgm:pt>
    <dgm:pt modelId="{F0B4415E-8508-4247-9C64-55C61405CEE5}" type="parTrans" cxnId="{345E82FE-C57C-4276-8B5B-5D6D3E9826FD}">
      <dgm:prSet/>
      <dgm:spPr/>
      <dgm:t>
        <a:bodyPr/>
        <a:lstStyle/>
        <a:p>
          <a:endParaRPr lang="nl-NL"/>
        </a:p>
      </dgm:t>
    </dgm:pt>
    <dgm:pt modelId="{244359A4-EF05-49F7-8C7E-D64B54C911F2}" type="sibTrans" cxnId="{345E82FE-C57C-4276-8B5B-5D6D3E9826FD}">
      <dgm:prSet/>
      <dgm:spPr/>
      <dgm:t>
        <a:bodyPr/>
        <a:lstStyle/>
        <a:p>
          <a:endParaRPr lang="nl-NL"/>
        </a:p>
      </dgm:t>
    </dgm:pt>
    <dgm:pt modelId="{5473299B-E44B-46CF-8105-D708986F71B9}" type="pres">
      <dgm:prSet presAssocID="{0432F9D8-5D12-4A61-BBE3-2424B3DD7CF0}" presName="linearFlow" presStyleCnt="0">
        <dgm:presLayoutVars>
          <dgm:dir/>
          <dgm:animLvl val="lvl"/>
          <dgm:resizeHandles val="exact"/>
        </dgm:presLayoutVars>
      </dgm:prSet>
      <dgm:spPr/>
    </dgm:pt>
    <dgm:pt modelId="{DA6EF0D5-BD47-4AB6-B44F-F5DFE5D04244}" type="pres">
      <dgm:prSet presAssocID="{D5B606E8-E8E3-43CE-9954-35396249D01B}" presName="composite" presStyleCnt="0"/>
      <dgm:spPr/>
    </dgm:pt>
    <dgm:pt modelId="{759A94BE-5DC6-4CB2-BCFF-D0961000F7F6}" type="pres">
      <dgm:prSet presAssocID="{D5B606E8-E8E3-43CE-9954-35396249D01B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715F446F-F96F-4B14-8C42-3F0EE8623743}" type="pres">
      <dgm:prSet presAssocID="{D5B606E8-E8E3-43CE-9954-35396249D01B}" presName="descendantText" presStyleLbl="alignAcc1" presStyleIdx="0" presStyleCnt="6">
        <dgm:presLayoutVars>
          <dgm:bulletEnabled val="1"/>
        </dgm:presLayoutVars>
      </dgm:prSet>
      <dgm:spPr/>
    </dgm:pt>
    <dgm:pt modelId="{D044849F-BD3F-481B-8741-DD73AC3631CF}" type="pres">
      <dgm:prSet presAssocID="{E710C358-2A05-46F0-8BA3-C7333691550D}" presName="sp" presStyleCnt="0"/>
      <dgm:spPr/>
    </dgm:pt>
    <dgm:pt modelId="{F0905298-761D-4212-8955-B3B07FD7229B}" type="pres">
      <dgm:prSet presAssocID="{445DBE65-3755-488B-98D5-BE795FA8D075}" presName="composite" presStyleCnt="0"/>
      <dgm:spPr/>
    </dgm:pt>
    <dgm:pt modelId="{F86619A2-8620-46EF-A389-FAC56D77CB42}" type="pres">
      <dgm:prSet presAssocID="{445DBE65-3755-488B-98D5-BE795FA8D075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18082345-EA13-414B-B57F-E78845206CF9}" type="pres">
      <dgm:prSet presAssocID="{445DBE65-3755-488B-98D5-BE795FA8D075}" presName="descendantText" presStyleLbl="alignAcc1" presStyleIdx="1" presStyleCnt="6">
        <dgm:presLayoutVars>
          <dgm:bulletEnabled val="1"/>
        </dgm:presLayoutVars>
      </dgm:prSet>
      <dgm:spPr/>
    </dgm:pt>
    <dgm:pt modelId="{5D85FE53-7871-4401-B1CC-11D01A2C767A}" type="pres">
      <dgm:prSet presAssocID="{504F3F26-F5F1-41C6-A217-CD9480BA065E}" presName="sp" presStyleCnt="0"/>
      <dgm:spPr/>
    </dgm:pt>
    <dgm:pt modelId="{612F9AC6-183B-4042-8FFF-4591343FD5F5}" type="pres">
      <dgm:prSet presAssocID="{61E53C61-C1E7-4647-B8AD-5C06F78E03BC}" presName="composite" presStyleCnt="0"/>
      <dgm:spPr/>
    </dgm:pt>
    <dgm:pt modelId="{B1ED59B1-A752-4937-9A7E-D9B0BACA91A6}" type="pres">
      <dgm:prSet presAssocID="{61E53C61-C1E7-4647-B8AD-5C06F78E03BC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11A985E3-652A-42D0-8CDB-3FE3409DA5E6}" type="pres">
      <dgm:prSet presAssocID="{61E53C61-C1E7-4647-B8AD-5C06F78E03BC}" presName="descendantText" presStyleLbl="alignAcc1" presStyleIdx="2" presStyleCnt="6">
        <dgm:presLayoutVars>
          <dgm:bulletEnabled val="1"/>
        </dgm:presLayoutVars>
      </dgm:prSet>
      <dgm:spPr/>
    </dgm:pt>
    <dgm:pt modelId="{3FEA0CBB-0BD7-4A0C-A67F-F8325C07364C}" type="pres">
      <dgm:prSet presAssocID="{F0B95893-B680-4FA7-89DA-5693E9128D90}" presName="sp" presStyleCnt="0"/>
      <dgm:spPr/>
    </dgm:pt>
    <dgm:pt modelId="{71382467-1EB0-416E-AD9E-AE6CC8DDBA12}" type="pres">
      <dgm:prSet presAssocID="{26715E10-C45F-482B-AA44-22A5AFD10A14}" presName="composite" presStyleCnt="0"/>
      <dgm:spPr/>
    </dgm:pt>
    <dgm:pt modelId="{3FC5DFA3-47D8-442A-A6B3-CAA76D8EE60A}" type="pres">
      <dgm:prSet presAssocID="{26715E10-C45F-482B-AA44-22A5AFD10A14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33522E90-AE8E-48B8-B8CF-133B7E3DD9D2}" type="pres">
      <dgm:prSet presAssocID="{26715E10-C45F-482B-AA44-22A5AFD10A14}" presName="descendantText" presStyleLbl="alignAcc1" presStyleIdx="3" presStyleCnt="6">
        <dgm:presLayoutVars>
          <dgm:bulletEnabled val="1"/>
        </dgm:presLayoutVars>
      </dgm:prSet>
      <dgm:spPr/>
    </dgm:pt>
    <dgm:pt modelId="{E258FB8C-6A0E-42C7-BD9B-445EA8769C73}" type="pres">
      <dgm:prSet presAssocID="{1FE748A4-1A25-461F-A10D-490489501511}" presName="sp" presStyleCnt="0"/>
      <dgm:spPr/>
    </dgm:pt>
    <dgm:pt modelId="{18DCB0E6-6B4A-49F7-898E-9C78E9631AF0}" type="pres">
      <dgm:prSet presAssocID="{D1E68482-D7C0-4DEF-B282-0772AC87DB08}" presName="composite" presStyleCnt="0"/>
      <dgm:spPr/>
    </dgm:pt>
    <dgm:pt modelId="{F1E9C063-E933-45C4-8141-028139F5D5AB}" type="pres">
      <dgm:prSet presAssocID="{D1E68482-D7C0-4DEF-B282-0772AC87DB08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4B608683-CE85-42F3-9B2D-C4E6EACF722D}" type="pres">
      <dgm:prSet presAssocID="{D1E68482-D7C0-4DEF-B282-0772AC87DB08}" presName="descendantText" presStyleLbl="alignAcc1" presStyleIdx="4" presStyleCnt="6">
        <dgm:presLayoutVars>
          <dgm:bulletEnabled val="1"/>
        </dgm:presLayoutVars>
      </dgm:prSet>
      <dgm:spPr/>
    </dgm:pt>
    <dgm:pt modelId="{ABD57FEB-4D30-47DC-B849-149659CE972D}" type="pres">
      <dgm:prSet presAssocID="{DB7E8706-20D5-4DD6-8FBE-5D6F9CCF53AA}" presName="sp" presStyleCnt="0"/>
      <dgm:spPr/>
    </dgm:pt>
    <dgm:pt modelId="{E9D8B9CE-FA94-4E17-A925-2BD569970340}" type="pres">
      <dgm:prSet presAssocID="{F021652E-0DE2-433D-8391-B79BEF17ADB2}" presName="composite" presStyleCnt="0"/>
      <dgm:spPr/>
    </dgm:pt>
    <dgm:pt modelId="{74A51553-67FF-48D5-9801-68D77092125A}" type="pres">
      <dgm:prSet presAssocID="{F021652E-0DE2-433D-8391-B79BEF17ADB2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61F54407-EE70-4E59-B14A-E3DADDF663DB}" type="pres">
      <dgm:prSet presAssocID="{F021652E-0DE2-433D-8391-B79BEF17ADB2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24A82308-BEAA-4532-B85C-A77181D2E043}" type="presOf" srcId="{C3C2D02F-D7F9-4F10-810C-54C8AEA553EA}" destId="{4B608683-CE85-42F3-9B2D-C4E6EACF722D}" srcOrd="0" destOrd="1" presId="urn:microsoft.com/office/officeart/2005/8/layout/chevron2"/>
    <dgm:cxn modelId="{A63F6C0B-5685-496B-B5F7-2E0C32BA8B57}" type="presOf" srcId="{394B312B-819C-45C9-99E7-44012236DA90}" destId="{61F54407-EE70-4E59-B14A-E3DADDF663DB}" srcOrd="0" destOrd="1" presId="urn:microsoft.com/office/officeart/2005/8/layout/chevron2"/>
    <dgm:cxn modelId="{483AF411-688E-477E-8B5E-3DDCCA214164}" type="presOf" srcId="{DBAC7887-4ADE-46F2-92F8-DD3DE9C7868E}" destId="{715F446F-F96F-4B14-8C42-3F0EE8623743}" srcOrd="0" destOrd="0" presId="urn:microsoft.com/office/officeart/2005/8/layout/chevron2"/>
    <dgm:cxn modelId="{218A4E17-EE08-4596-825F-B832001F67BB}" type="presOf" srcId="{102C6FE2-2788-4B01-9105-507FAC935747}" destId="{18082345-EA13-414B-B57F-E78845206CF9}" srcOrd="0" destOrd="1" presId="urn:microsoft.com/office/officeart/2005/8/layout/chevron2"/>
    <dgm:cxn modelId="{42C84C18-8F2C-4737-ABE8-73B50DFE9331}" srcId="{61E53C61-C1E7-4647-B8AD-5C06F78E03BC}" destId="{C30DDCE3-E34D-450C-9D41-0D0FEDB67A0F}" srcOrd="1" destOrd="0" parTransId="{97F1E27E-611C-4831-95C7-3BC81D89E07E}" sibTransId="{91E4AF27-3470-447C-8B9F-368712799789}"/>
    <dgm:cxn modelId="{C1D0F51E-A9E1-4F0C-92C4-87DCBC5C8949}" srcId="{F021652E-0DE2-433D-8391-B79BEF17ADB2}" destId="{F3CB8BB7-8C6F-45EE-A824-CA4B729D17D4}" srcOrd="0" destOrd="0" parTransId="{A5F7CF17-C987-421E-9882-71F4112C7FF0}" sibTransId="{4BAA2AAB-901A-4FEC-91AC-17363E7FD3B5}"/>
    <dgm:cxn modelId="{6B31B325-BC42-4B24-A616-157BC4DBD9DB}" srcId="{D1E68482-D7C0-4DEF-B282-0772AC87DB08}" destId="{A3D77FA1-9A31-4DC4-99D1-86528A94E691}" srcOrd="0" destOrd="0" parTransId="{7E1EF237-067C-4E66-9B0D-852140FE2384}" sibTransId="{30600087-ABD4-45D4-93A4-D12D1E4D5C73}"/>
    <dgm:cxn modelId="{1E94CF34-8EA2-4092-87AC-B0B0C51B25C0}" type="presOf" srcId="{4F08F91D-6860-4B75-8942-3A47DD675D4C}" destId="{18082345-EA13-414B-B57F-E78845206CF9}" srcOrd="0" destOrd="0" presId="urn:microsoft.com/office/officeart/2005/8/layout/chevron2"/>
    <dgm:cxn modelId="{3DE22139-638D-46D1-982B-09A052DA72A9}" type="presOf" srcId="{61E53C61-C1E7-4647-B8AD-5C06F78E03BC}" destId="{B1ED59B1-A752-4937-9A7E-D9B0BACA91A6}" srcOrd="0" destOrd="0" presId="urn:microsoft.com/office/officeart/2005/8/layout/chevron2"/>
    <dgm:cxn modelId="{DB1D2A5D-99A7-4E01-A206-72D88812257B}" srcId="{D5B606E8-E8E3-43CE-9954-35396249D01B}" destId="{DBAC7887-4ADE-46F2-92F8-DD3DE9C7868E}" srcOrd="0" destOrd="0" parTransId="{79901575-6207-4DD2-80BA-C4F2C6164F7E}" sibTransId="{B2C7B5E6-6AEF-470D-B649-20DA2D481C63}"/>
    <dgm:cxn modelId="{9EA21B60-A8FD-4FD7-84FF-33769497833E}" type="presOf" srcId="{445DBE65-3755-488B-98D5-BE795FA8D075}" destId="{F86619A2-8620-46EF-A389-FAC56D77CB42}" srcOrd="0" destOrd="0" presId="urn:microsoft.com/office/officeart/2005/8/layout/chevron2"/>
    <dgm:cxn modelId="{FB7C9367-E9A7-470F-9180-71E5E401EBAF}" srcId="{0432F9D8-5D12-4A61-BBE3-2424B3DD7CF0}" destId="{D1E68482-D7C0-4DEF-B282-0772AC87DB08}" srcOrd="4" destOrd="0" parTransId="{2257CE69-E935-485C-9BD4-E0D98FA8D289}" sibTransId="{DB7E8706-20D5-4DD6-8FBE-5D6F9CCF53AA}"/>
    <dgm:cxn modelId="{B1A27D57-DDA9-405C-A7B8-D7268CE6FE1C}" type="presOf" srcId="{C30DDCE3-E34D-450C-9D41-0D0FEDB67A0F}" destId="{11A985E3-652A-42D0-8CDB-3FE3409DA5E6}" srcOrd="0" destOrd="1" presId="urn:microsoft.com/office/officeart/2005/8/layout/chevron2"/>
    <dgm:cxn modelId="{A53B3E7C-3F25-4947-92DC-BD297D83FFC0}" srcId="{D5B606E8-E8E3-43CE-9954-35396249D01B}" destId="{2BF1FA73-C472-4BBF-A279-C30709B2DC3D}" srcOrd="1" destOrd="0" parTransId="{68B5EDA2-101F-4659-9FCF-9651BC10055C}" sibTransId="{A1458C15-162B-4D33-8B56-0516BC547838}"/>
    <dgm:cxn modelId="{DFD29481-89F3-4FE0-8137-326E8BB3018B}" srcId="{445DBE65-3755-488B-98D5-BE795FA8D075}" destId="{102C6FE2-2788-4B01-9105-507FAC935747}" srcOrd="1" destOrd="0" parTransId="{00A97287-D086-4F29-852B-FF5FB5C3B000}" sibTransId="{D72389E3-AC7B-4DC7-83A9-E81A8F42F9B6}"/>
    <dgm:cxn modelId="{163E1282-17CA-4EFA-B7AF-D6EDF82D11F9}" srcId="{D1E68482-D7C0-4DEF-B282-0772AC87DB08}" destId="{C3C2D02F-D7F9-4F10-810C-54C8AEA553EA}" srcOrd="1" destOrd="0" parTransId="{5ADE8EB3-DA66-4955-926A-B4B7AB1ED5DB}" sibTransId="{E61120E4-E7AE-42D6-94FC-E84FAC927733}"/>
    <dgm:cxn modelId="{8C3D988E-9177-4CAE-A8CD-D870BF0B42D7}" srcId="{445DBE65-3755-488B-98D5-BE795FA8D075}" destId="{4F08F91D-6860-4B75-8942-3A47DD675D4C}" srcOrd="0" destOrd="0" parTransId="{8A0FBD7C-5F66-42CC-A853-C75521CE5A21}" sibTransId="{E24338FB-060C-4CB6-BFFE-A956260476C3}"/>
    <dgm:cxn modelId="{0C27E08F-CB73-443C-A188-32606F0DD163}" type="presOf" srcId="{D1E68482-D7C0-4DEF-B282-0772AC87DB08}" destId="{F1E9C063-E933-45C4-8141-028139F5D5AB}" srcOrd="0" destOrd="0" presId="urn:microsoft.com/office/officeart/2005/8/layout/chevron2"/>
    <dgm:cxn modelId="{49D73CA5-CD31-45BE-940B-844361C99255}" type="presOf" srcId="{0432F9D8-5D12-4A61-BBE3-2424B3DD7CF0}" destId="{5473299B-E44B-46CF-8105-D708986F71B9}" srcOrd="0" destOrd="0" presId="urn:microsoft.com/office/officeart/2005/8/layout/chevron2"/>
    <dgm:cxn modelId="{B6991DA6-C1EA-4011-8E23-139663176137}" type="presOf" srcId="{2BF1FA73-C472-4BBF-A279-C30709B2DC3D}" destId="{715F446F-F96F-4B14-8C42-3F0EE8623743}" srcOrd="0" destOrd="1" presId="urn:microsoft.com/office/officeart/2005/8/layout/chevron2"/>
    <dgm:cxn modelId="{B238B8A7-8529-4227-93C3-14CF1A04E5F0}" type="presOf" srcId="{F3CB8BB7-8C6F-45EE-A824-CA4B729D17D4}" destId="{61F54407-EE70-4E59-B14A-E3DADDF663DB}" srcOrd="0" destOrd="0" presId="urn:microsoft.com/office/officeart/2005/8/layout/chevron2"/>
    <dgm:cxn modelId="{10988CB8-D1CC-4AC5-AEE6-D4A9687D8458}" type="presOf" srcId="{F021652E-0DE2-433D-8391-B79BEF17ADB2}" destId="{74A51553-67FF-48D5-9801-68D77092125A}" srcOrd="0" destOrd="0" presId="urn:microsoft.com/office/officeart/2005/8/layout/chevron2"/>
    <dgm:cxn modelId="{3A3208BA-ABE7-4F7C-B2F4-C6E53AF80BD1}" srcId="{61E53C61-C1E7-4647-B8AD-5C06F78E03BC}" destId="{3CF05329-796B-48E3-AB5B-B8DEA5BCC54A}" srcOrd="0" destOrd="0" parTransId="{6F09938E-A794-42BF-9D9D-A8C55FEB2AA8}" sibTransId="{3B6AAC5B-E051-41AB-B05E-FDBC6B048549}"/>
    <dgm:cxn modelId="{E05287C8-DD3B-4F8E-8300-0F763E1EBA5A}" srcId="{26715E10-C45F-482B-AA44-22A5AFD10A14}" destId="{622BCA05-FEDA-410B-9C87-F72C54E0A07B}" srcOrd="0" destOrd="0" parTransId="{6698C83B-6D2A-4D0A-AB52-344DD64531EF}" sibTransId="{8EB5ABDB-5151-4F88-B519-3A7995C73031}"/>
    <dgm:cxn modelId="{BE4E9DCC-2CEA-40EB-9F23-88BD42DAC2B1}" srcId="{26715E10-C45F-482B-AA44-22A5AFD10A14}" destId="{A1AEBA9E-9B59-4F21-B0C9-4E071DD10FB4}" srcOrd="1" destOrd="0" parTransId="{94C1B71D-EE44-4844-8FC8-DF81C3A2CFA5}" sibTransId="{84456FEB-99ED-4D68-831C-732552770F75}"/>
    <dgm:cxn modelId="{752572CE-DB6E-40B8-ABA3-D6CFA8BDAF9E}" srcId="{0432F9D8-5D12-4A61-BBE3-2424B3DD7CF0}" destId="{F021652E-0DE2-433D-8391-B79BEF17ADB2}" srcOrd="5" destOrd="0" parTransId="{39369DFE-349B-416F-8A08-A456745A6E2C}" sibTransId="{34DCC93E-1F46-4C08-ABD5-D96180FF9EB3}"/>
    <dgm:cxn modelId="{8FCFF3D0-7383-413C-969C-095F3B477EF5}" srcId="{0432F9D8-5D12-4A61-BBE3-2424B3DD7CF0}" destId="{445DBE65-3755-488B-98D5-BE795FA8D075}" srcOrd="1" destOrd="0" parTransId="{28072FDA-A58A-4148-8C05-53C0E57C00A7}" sibTransId="{504F3F26-F5F1-41C6-A217-CD9480BA065E}"/>
    <dgm:cxn modelId="{22DCB0DA-7834-4565-ABB5-59AEE4D1F380}" srcId="{0432F9D8-5D12-4A61-BBE3-2424B3DD7CF0}" destId="{26715E10-C45F-482B-AA44-22A5AFD10A14}" srcOrd="3" destOrd="0" parTransId="{E8314A06-A1E3-4FCE-BB4E-6E5E6C972B96}" sibTransId="{1FE748A4-1A25-461F-A10D-490489501511}"/>
    <dgm:cxn modelId="{1901C5DC-1CCF-4BDD-9386-87922F942AEE}" srcId="{0432F9D8-5D12-4A61-BBE3-2424B3DD7CF0}" destId="{D5B606E8-E8E3-43CE-9954-35396249D01B}" srcOrd="0" destOrd="0" parTransId="{80EB3684-F9B5-401A-8549-007831D88353}" sibTransId="{E710C358-2A05-46F0-8BA3-C7333691550D}"/>
    <dgm:cxn modelId="{387425E2-92BF-444E-AAC5-AB28E196E854}" type="presOf" srcId="{A1AEBA9E-9B59-4F21-B0C9-4E071DD10FB4}" destId="{33522E90-AE8E-48B8-B8CF-133B7E3DD9D2}" srcOrd="0" destOrd="1" presId="urn:microsoft.com/office/officeart/2005/8/layout/chevron2"/>
    <dgm:cxn modelId="{183094E3-3734-4BCA-B6BB-E51D25251176}" type="presOf" srcId="{A3D77FA1-9A31-4DC4-99D1-86528A94E691}" destId="{4B608683-CE85-42F3-9B2D-C4E6EACF722D}" srcOrd="0" destOrd="0" presId="urn:microsoft.com/office/officeart/2005/8/layout/chevron2"/>
    <dgm:cxn modelId="{D28EB4E4-4EAF-445C-AA50-A647551FC1F7}" type="presOf" srcId="{3CF05329-796B-48E3-AB5B-B8DEA5BCC54A}" destId="{11A985E3-652A-42D0-8CDB-3FE3409DA5E6}" srcOrd="0" destOrd="0" presId="urn:microsoft.com/office/officeart/2005/8/layout/chevron2"/>
    <dgm:cxn modelId="{1C5775EB-2D34-405E-B68E-E6E1102F8AC0}" srcId="{0432F9D8-5D12-4A61-BBE3-2424B3DD7CF0}" destId="{61E53C61-C1E7-4647-B8AD-5C06F78E03BC}" srcOrd="2" destOrd="0" parTransId="{6ADC1E3C-67FC-4AF2-B1C9-D94DEB62BA60}" sibTransId="{F0B95893-B680-4FA7-89DA-5693E9128D90}"/>
    <dgm:cxn modelId="{665B0AF4-C9A1-44CD-B195-0FB12CAA6C8D}" type="presOf" srcId="{D5B606E8-E8E3-43CE-9954-35396249D01B}" destId="{759A94BE-5DC6-4CB2-BCFF-D0961000F7F6}" srcOrd="0" destOrd="0" presId="urn:microsoft.com/office/officeart/2005/8/layout/chevron2"/>
    <dgm:cxn modelId="{A4B6BAF5-D6C3-42A9-BDCC-4ACE5C610E3C}" type="presOf" srcId="{622BCA05-FEDA-410B-9C87-F72C54E0A07B}" destId="{33522E90-AE8E-48B8-B8CF-133B7E3DD9D2}" srcOrd="0" destOrd="0" presId="urn:microsoft.com/office/officeart/2005/8/layout/chevron2"/>
    <dgm:cxn modelId="{6117F3F7-F99D-48CC-943D-D31E65818B63}" type="presOf" srcId="{26715E10-C45F-482B-AA44-22A5AFD10A14}" destId="{3FC5DFA3-47D8-442A-A6B3-CAA76D8EE60A}" srcOrd="0" destOrd="0" presId="urn:microsoft.com/office/officeart/2005/8/layout/chevron2"/>
    <dgm:cxn modelId="{345E82FE-C57C-4276-8B5B-5D6D3E9826FD}" srcId="{F021652E-0DE2-433D-8391-B79BEF17ADB2}" destId="{394B312B-819C-45C9-99E7-44012236DA90}" srcOrd="1" destOrd="0" parTransId="{F0B4415E-8508-4247-9C64-55C61405CEE5}" sibTransId="{244359A4-EF05-49F7-8C7E-D64B54C911F2}"/>
    <dgm:cxn modelId="{26B129CD-4BB4-4371-92A7-E3A3E56E3751}" type="presParOf" srcId="{5473299B-E44B-46CF-8105-D708986F71B9}" destId="{DA6EF0D5-BD47-4AB6-B44F-F5DFE5D04244}" srcOrd="0" destOrd="0" presId="urn:microsoft.com/office/officeart/2005/8/layout/chevron2"/>
    <dgm:cxn modelId="{3413E399-3CE2-45D0-96FE-65D86C5CDF72}" type="presParOf" srcId="{DA6EF0D5-BD47-4AB6-B44F-F5DFE5D04244}" destId="{759A94BE-5DC6-4CB2-BCFF-D0961000F7F6}" srcOrd="0" destOrd="0" presId="urn:microsoft.com/office/officeart/2005/8/layout/chevron2"/>
    <dgm:cxn modelId="{76EF9602-6833-4908-940F-34EA9899E637}" type="presParOf" srcId="{DA6EF0D5-BD47-4AB6-B44F-F5DFE5D04244}" destId="{715F446F-F96F-4B14-8C42-3F0EE8623743}" srcOrd="1" destOrd="0" presId="urn:microsoft.com/office/officeart/2005/8/layout/chevron2"/>
    <dgm:cxn modelId="{6EC71146-4E41-4B20-B05B-15E5A5890661}" type="presParOf" srcId="{5473299B-E44B-46CF-8105-D708986F71B9}" destId="{D044849F-BD3F-481B-8741-DD73AC3631CF}" srcOrd="1" destOrd="0" presId="urn:microsoft.com/office/officeart/2005/8/layout/chevron2"/>
    <dgm:cxn modelId="{24512225-E8B9-4045-AAAD-B81384F19AE2}" type="presParOf" srcId="{5473299B-E44B-46CF-8105-D708986F71B9}" destId="{F0905298-761D-4212-8955-B3B07FD7229B}" srcOrd="2" destOrd="0" presId="urn:microsoft.com/office/officeart/2005/8/layout/chevron2"/>
    <dgm:cxn modelId="{68B4A166-8CFC-4E42-8149-7A8F0BF1BAE4}" type="presParOf" srcId="{F0905298-761D-4212-8955-B3B07FD7229B}" destId="{F86619A2-8620-46EF-A389-FAC56D77CB42}" srcOrd="0" destOrd="0" presId="urn:microsoft.com/office/officeart/2005/8/layout/chevron2"/>
    <dgm:cxn modelId="{3E67AE87-7208-40B3-97BE-40041A5739ED}" type="presParOf" srcId="{F0905298-761D-4212-8955-B3B07FD7229B}" destId="{18082345-EA13-414B-B57F-E78845206CF9}" srcOrd="1" destOrd="0" presId="urn:microsoft.com/office/officeart/2005/8/layout/chevron2"/>
    <dgm:cxn modelId="{74BF74A2-C96C-41C3-98F0-1E2724E18420}" type="presParOf" srcId="{5473299B-E44B-46CF-8105-D708986F71B9}" destId="{5D85FE53-7871-4401-B1CC-11D01A2C767A}" srcOrd="3" destOrd="0" presId="urn:microsoft.com/office/officeart/2005/8/layout/chevron2"/>
    <dgm:cxn modelId="{D3890490-5CC9-4285-AC81-07DAE7F1CFA3}" type="presParOf" srcId="{5473299B-E44B-46CF-8105-D708986F71B9}" destId="{612F9AC6-183B-4042-8FFF-4591343FD5F5}" srcOrd="4" destOrd="0" presId="urn:microsoft.com/office/officeart/2005/8/layout/chevron2"/>
    <dgm:cxn modelId="{040C3A49-2904-400B-AAFF-2F1EF44A823C}" type="presParOf" srcId="{612F9AC6-183B-4042-8FFF-4591343FD5F5}" destId="{B1ED59B1-A752-4937-9A7E-D9B0BACA91A6}" srcOrd="0" destOrd="0" presId="urn:microsoft.com/office/officeart/2005/8/layout/chevron2"/>
    <dgm:cxn modelId="{CAF2B1BB-127B-4AAD-B9BF-230E009DFFF9}" type="presParOf" srcId="{612F9AC6-183B-4042-8FFF-4591343FD5F5}" destId="{11A985E3-652A-42D0-8CDB-3FE3409DA5E6}" srcOrd="1" destOrd="0" presId="urn:microsoft.com/office/officeart/2005/8/layout/chevron2"/>
    <dgm:cxn modelId="{5A52DDB7-12BD-4042-B87E-3272E7F68E41}" type="presParOf" srcId="{5473299B-E44B-46CF-8105-D708986F71B9}" destId="{3FEA0CBB-0BD7-4A0C-A67F-F8325C07364C}" srcOrd="5" destOrd="0" presId="urn:microsoft.com/office/officeart/2005/8/layout/chevron2"/>
    <dgm:cxn modelId="{1CB9A90F-B596-446E-8D27-413A5BB614F5}" type="presParOf" srcId="{5473299B-E44B-46CF-8105-D708986F71B9}" destId="{71382467-1EB0-416E-AD9E-AE6CC8DDBA12}" srcOrd="6" destOrd="0" presId="urn:microsoft.com/office/officeart/2005/8/layout/chevron2"/>
    <dgm:cxn modelId="{F97E3A81-3328-4B78-86BB-5B0FEF72C0BD}" type="presParOf" srcId="{71382467-1EB0-416E-AD9E-AE6CC8DDBA12}" destId="{3FC5DFA3-47D8-442A-A6B3-CAA76D8EE60A}" srcOrd="0" destOrd="0" presId="urn:microsoft.com/office/officeart/2005/8/layout/chevron2"/>
    <dgm:cxn modelId="{A0DEAF35-5A0A-4822-AE2D-09F277BC2055}" type="presParOf" srcId="{71382467-1EB0-416E-AD9E-AE6CC8DDBA12}" destId="{33522E90-AE8E-48B8-B8CF-133B7E3DD9D2}" srcOrd="1" destOrd="0" presId="urn:microsoft.com/office/officeart/2005/8/layout/chevron2"/>
    <dgm:cxn modelId="{D5323F84-A183-4681-A177-FD6A7ED14CF4}" type="presParOf" srcId="{5473299B-E44B-46CF-8105-D708986F71B9}" destId="{E258FB8C-6A0E-42C7-BD9B-445EA8769C73}" srcOrd="7" destOrd="0" presId="urn:microsoft.com/office/officeart/2005/8/layout/chevron2"/>
    <dgm:cxn modelId="{BD356F07-2603-4E7D-BA1E-FDA07D3FC018}" type="presParOf" srcId="{5473299B-E44B-46CF-8105-D708986F71B9}" destId="{18DCB0E6-6B4A-49F7-898E-9C78E9631AF0}" srcOrd="8" destOrd="0" presId="urn:microsoft.com/office/officeart/2005/8/layout/chevron2"/>
    <dgm:cxn modelId="{96CE082D-69BE-46CB-8382-46ED9C92A6AC}" type="presParOf" srcId="{18DCB0E6-6B4A-49F7-898E-9C78E9631AF0}" destId="{F1E9C063-E933-45C4-8141-028139F5D5AB}" srcOrd="0" destOrd="0" presId="urn:microsoft.com/office/officeart/2005/8/layout/chevron2"/>
    <dgm:cxn modelId="{C78FB3C0-A76B-4AE4-A250-4F79AE4FD4C8}" type="presParOf" srcId="{18DCB0E6-6B4A-49F7-898E-9C78E9631AF0}" destId="{4B608683-CE85-42F3-9B2D-C4E6EACF722D}" srcOrd="1" destOrd="0" presId="urn:microsoft.com/office/officeart/2005/8/layout/chevron2"/>
    <dgm:cxn modelId="{76E895C3-2B69-4607-A68D-909366A4E968}" type="presParOf" srcId="{5473299B-E44B-46CF-8105-D708986F71B9}" destId="{ABD57FEB-4D30-47DC-B849-149659CE972D}" srcOrd="9" destOrd="0" presId="urn:microsoft.com/office/officeart/2005/8/layout/chevron2"/>
    <dgm:cxn modelId="{4DE53C14-F5E8-44CF-A4B7-B21CCF9F712C}" type="presParOf" srcId="{5473299B-E44B-46CF-8105-D708986F71B9}" destId="{E9D8B9CE-FA94-4E17-A925-2BD569970340}" srcOrd="10" destOrd="0" presId="urn:microsoft.com/office/officeart/2005/8/layout/chevron2"/>
    <dgm:cxn modelId="{372A8433-6045-4496-990B-A3EDC756A648}" type="presParOf" srcId="{E9D8B9CE-FA94-4E17-A925-2BD569970340}" destId="{74A51553-67FF-48D5-9801-68D77092125A}" srcOrd="0" destOrd="0" presId="urn:microsoft.com/office/officeart/2005/8/layout/chevron2"/>
    <dgm:cxn modelId="{AD8329F5-6B33-45BA-87E5-BCD6DD664ED6}" type="presParOf" srcId="{E9D8B9CE-FA94-4E17-A925-2BD569970340}" destId="{61F54407-EE70-4E59-B14A-E3DADDF663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4046F-E187-48C1-BC53-9F90CC7DD024}">
      <dsp:nvSpPr>
        <dsp:cNvPr id="0" name=""/>
        <dsp:cNvSpPr/>
      </dsp:nvSpPr>
      <dsp:spPr>
        <a:xfrm>
          <a:off x="640457" y="638"/>
          <a:ext cx="3550331" cy="2254460"/>
        </a:xfrm>
        <a:prstGeom prst="roundRect">
          <a:avLst>
            <a:gd name="adj" fmla="val 10000"/>
          </a:avLst>
        </a:prstGeom>
        <a:solidFill>
          <a:srgbClr val="0057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464F7-F5EA-4C7B-9458-35B17D67879C}">
      <dsp:nvSpPr>
        <dsp:cNvPr id="0" name=""/>
        <dsp:cNvSpPr/>
      </dsp:nvSpPr>
      <dsp:spPr>
        <a:xfrm>
          <a:off x="1034939" y="375395"/>
          <a:ext cx="3550331" cy="2254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Watersport: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0,4% van alle transport CO</a:t>
          </a:r>
          <a:r>
            <a:rPr lang="en-US" sz="2700" kern="1200" baseline="-25000"/>
            <a:t>2 </a:t>
          </a:r>
          <a:r>
            <a:rPr lang="en-US" sz="2700" kern="1200" err="1"/>
            <a:t>emissies</a:t>
          </a:r>
          <a:r>
            <a:rPr lang="en-US" sz="2700" kern="1200"/>
            <a:t> in Europa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(0,008% </a:t>
          </a:r>
          <a:r>
            <a:rPr lang="en-US" sz="2700" kern="1200" err="1"/>
            <a:t>wereldwijd</a:t>
          </a:r>
          <a:r>
            <a:rPr lang="en-US" sz="2700" kern="1200"/>
            <a:t>)</a:t>
          </a:r>
        </a:p>
      </dsp:txBody>
      <dsp:txXfrm>
        <a:off x="1100970" y="441426"/>
        <a:ext cx="3418269" cy="2122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A94BE-5DC6-4CB2-BCFF-D0961000F7F6}">
      <dsp:nvSpPr>
        <dsp:cNvPr id="0" name=""/>
        <dsp:cNvSpPr/>
      </dsp:nvSpPr>
      <dsp:spPr>
        <a:xfrm rot="5400000">
          <a:off x="-143862" y="146705"/>
          <a:ext cx="959085" cy="6713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Taak 1</a:t>
          </a:r>
        </a:p>
      </dsp:txBody>
      <dsp:txXfrm rot="-5400000">
        <a:off x="2" y="338522"/>
        <a:ext cx="671359" cy="287726"/>
      </dsp:txXfrm>
    </dsp:sp>
    <dsp:sp modelId="{715F446F-F96F-4B14-8C42-3F0EE8623743}">
      <dsp:nvSpPr>
        <dsp:cNvPr id="0" name=""/>
        <dsp:cNvSpPr/>
      </dsp:nvSpPr>
      <dsp:spPr>
        <a:xfrm rot="5400000">
          <a:off x="3884777" y="-3210574"/>
          <a:ext cx="623405" cy="70502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b="1" kern="1200"/>
            <a:t>CO2 reductie mogelijkheden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/>
            <a:t>Overzicht van elk type voortstuwingssysteem, impact op het vaartuig, benodigde infrastructuur en brandstoftoelevering</a:t>
          </a:r>
        </a:p>
      </dsp:txBody>
      <dsp:txXfrm rot="-5400000">
        <a:off x="671359" y="33276"/>
        <a:ext cx="7019809" cy="562541"/>
      </dsp:txXfrm>
    </dsp:sp>
    <dsp:sp modelId="{F86619A2-8620-46EF-A389-FAC56D77CB42}">
      <dsp:nvSpPr>
        <dsp:cNvPr id="0" name=""/>
        <dsp:cNvSpPr/>
      </dsp:nvSpPr>
      <dsp:spPr>
        <a:xfrm rot="5400000">
          <a:off x="-143862" y="1008359"/>
          <a:ext cx="959085" cy="6713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Taak 2</a:t>
          </a:r>
        </a:p>
      </dsp:txBody>
      <dsp:txXfrm rot="-5400000">
        <a:off x="2" y="1200176"/>
        <a:ext cx="671359" cy="287726"/>
      </dsp:txXfrm>
    </dsp:sp>
    <dsp:sp modelId="{18082345-EA13-414B-B57F-E78845206CF9}">
      <dsp:nvSpPr>
        <dsp:cNvPr id="0" name=""/>
        <dsp:cNvSpPr/>
      </dsp:nvSpPr>
      <dsp:spPr>
        <a:xfrm rot="5400000">
          <a:off x="3884777" y="-2348920"/>
          <a:ext cx="623405" cy="70502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b="1" kern="1200"/>
            <a:t>Life </a:t>
          </a:r>
          <a:r>
            <a:rPr lang="nl-NL" sz="1200" b="1" kern="1200" err="1"/>
            <a:t>Cycle</a:t>
          </a:r>
          <a:r>
            <a:rPr lang="nl-NL" sz="1200" b="1" kern="1200"/>
            <a:t> Assessment (LCA)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LCA (ISO 14044 en 14067), inclusief fabrikage fase, gebruikers fase en sloopfase van de energiedragers en energieverbruikers</a:t>
          </a:r>
        </a:p>
      </dsp:txBody>
      <dsp:txXfrm rot="-5400000">
        <a:off x="671359" y="894930"/>
        <a:ext cx="7019809" cy="562541"/>
      </dsp:txXfrm>
    </dsp:sp>
    <dsp:sp modelId="{B1ED59B1-A752-4937-9A7E-D9B0BACA91A6}">
      <dsp:nvSpPr>
        <dsp:cNvPr id="0" name=""/>
        <dsp:cNvSpPr/>
      </dsp:nvSpPr>
      <dsp:spPr>
        <a:xfrm rot="5400000">
          <a:off x="-143862" y="1870013"/>
          <a:ext cx="959085" cy="6713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Taak 3</a:t>
          </a:r>
        </a:p>
      </dsp:txBody>
      <dsp:txXfrm rot="-5400000">
        <a:off x="2" y="2061830"/>
        <a:ext cx="671359" cy="287726"/>
      </dsp:txXfrm>
    </dsp:sp>
    <dsp:sp modelId="{11A985E3-652A-42D0-8CDB-3FE3409DA5E6}">
      <dsp:nvSpPr>
        <dsp:cNvPr id="0" name=""/>
        <dsp:cNvSpPr/>
      </dsp:nvSpPr>
      <dsp:spPr>
        <a:xfrm rot="5400000">
          <a:off x="3884777" y="-1487267"/>
          <a:ext cx="623405" cy="70502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b="1" kern="1200"/>
            <a:t>Total Cost of Ownership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Aanschafkosten en kosten voor </a:t>
          </a:r>
          <a:r>
            <a:rPr lang="nl-NL" sz="1200" kern="1200">
              <a:latin typeface="Calibri Light" panose="020F0302020204030204"/>
            </a:rPr>
            <a:t>gebruik</a:t>
          </a:r>
          <a:r>
            <a:rPr lang="nl-NL" sz="1200" kern="1200"/>
            <a:t> en onderhoud voor de energieverbruikers, energiedragers en infrastructuur</a:t>
          </a:r>
        </a:p>
      </dsp:txBody>
      <dsp:txXfrm rot="-5400000">
        <a:off x="671359" y="1756583"/>
        <a:ext cx="7019809" cy="562541"/>
      </dsp:txXfrm>
    </dsp:sp>
    <dsp:sp modelId="{3FC5DFA3-47D8-442A-A6B3-CAA76D8EE60A}">
      <dsp:nvSpPr>
        <dsp:cNvPr id="0" name=""/>
        <dsp:cNvSpPr/>
      </dsp:nvSpPr>
      <dsp:spPr>
        <a:xfrm rot="5400000">
          <a:off x="-143862" y="2731666"/>
          <a:ext cx="959085" cy="6713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Taak 4</a:t>
          </a:r>
        </a:p>
      </dsp:txBody>
      <dsp:txXfrm rot="-5400000">
        <a:off x="2" y="2923483"/>
        <a:ext cx="671359" cy="287726"/>
      </dsp:txXfrm>
    </dsp:sp>
    <dsp:sp modelId="{33522E90-AE8E-48B8-B8CF-133B7E3DD9D2}">
      <dsp:nvSpPr>
        <dsp:cNvPr id="0" name=""/>
        <dsp:cNvSpPr/>
      </dsp:nvSpPr>
      <dsp:spPr>
        <a:xfrm rot="5400000">
          <a:off x="3884777" y="-625613"/>
          <a:ext cx="623405" cy="70502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b="1" kern="1200"/>
            <a:t>Effecten op </a:t>
          </a:r>
          <a:r>
            <a:rPr lang="nl-NL" sz="1200" b="1" kern="1200">
              <a:latin typeface="Calibri Light" panose="020F0302020204030204"/>
            </a:rPr>
            <a:t>voortstuwingssystemen</a:t>
          </a:r>
          <a:endParaRPr lang="nl-NL" sz="1200" b="1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Analyse van levensduur, onderhoud, prestatie, </a:t>
          </a:r>
          <a:r>
            <a:rPr lang="nl-NL" sz="1200" kern="1200">
              <a:latin typeface="Calibri Light" panose="020F0302020204030204"/>
            </a:rPr>
            <a:t>veiligheid</a:t>
          </a:r>
          <a:r>
            <a:rPr lang="nl-NL" sz="1200" kern="1200"/>
            <a:t> en beschikbaarheid</a:t>
          </a:r>
        </a:p>
      </dsp:txBody>
      <dsp:txXfrm rot="-5400000">
        <a:off x="671359" y="2618237"/>
        <a:ext cx="7019809" cy="562541"/>
      </dsp:txXfrm>
    </dsp:sp>
    <dsp:sp modelId="{F1E9C063-E933-45C4-8141-028139F5D5AB}">
      <dsp:nvSpPr>
        <dsp:cNvPr id="0" name=""/>
        <dsp:cNvSpPr/>
      </dsp:nvSpPr>
      <dsp:spPr>
        <a:xfrm rot="5400000">
          <a:off x="-143862" y="3593320"/>
          <a:ext cx="959085" cy="6713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Taak 5</a:t>
          </a:r>
        </a:p>
      </dsp:txBody>
      <dsp:txXfrm rot="-5400000">
        <a:off x="2" y="3785137"/>
        <a:ext cx="671359" cy="287726"/>
      </dsp:txXfrm>
    </dsp:sp>
    <dsp:sp modelId="{4B608683-CE85-42F3-9B2D-C4E6EACF722D}">
      <dsp:nvSpPr>
        <dsp:cNvPr id="0" name=""/>
        <dsp:cNvSpPr/>
      </dsp:nvSpPr>
      <dsp:spPr>
        <a:xfrm rot="5400000">
          <a:off x="3884777" y="236039"/>
          <a:ext cx="623405" cy="70502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b="1" kern="1200"/>
            <a:t>Effecten op Infrastructuur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>
              <a:latin typeface="Calibri Light" panose="020F0302020204030204"/>
            </a:rPr>
            <a:t>Analyse</a:t>
          </a:r>
          <a:r>
            <a:rPr lang="nl-NL" sz="1200" kern="1200"/>
            <a:t> van levensduur, </a:t>
          </a:r>
          <a:r>
            <a:rPr lang="nl-NL" sz="1200" kern="1200">
              <a:latin typeface="Calibri Light" panose="020F0302020204030204"/>
            </a:rPr>
            <a:t>veiligheid</a:t>
          </a:r>
          <a:r>
            <a:rPr lang="nl-NL" sz="1200" kern="1200"/>
            <a:t> en verwachte beschikbaarheid van </a:t>
          </a:r>
          <a:r>
            <a:rPr lang="nl-NL" sz="1200" kern="1200">
              <a:latin typeface="Calibri Light" panose="020F0302020204030204"/>
            </a:rPr>
            <a:t>brandstoffen</a:t>
          </a:r>
          <a:r>
            <a:rPr lang="nl-NL" sz="1200" kern="1200"/>
            <a:t>/energie</a:t>
          </a:r>
        </a:p>
      </dsp:txBody>
      <dsp:txXfrm rot="-5400000">
        <a:off x="671359" y="3479889"/>
        <a:ext cx="7019809" cy="562541"/>
      </dsp:txXfrm>
    </dsp:sp>
    <dsp:sp modelId="{74A51553-67FF-48D5-9801-68D77092125A}">
      <dsp:nvSpPr>
        <dsp:cNvPr id="0" name=""/>
        <dsp:cNvSpPr/>
      </dsp:nvSpPr>
      <dsp:spPr>
        <a:xfrm rot="5400000">
          <a:off x="-143862" y="4454974"/>
          <a:ext cx="959085" cy="6713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Taak 6</a:t>
          </a:r>
        </a:p>
      </dsp:txBody>
      <dsp:txXfrm rot="-5400000">
        <a:off x="2" y="4646791"/>
        <a:ext cx="671359" cy="287726"/>
      </dsp:txXfrm>
    </dsp:sp>
    <dsp:sp modelId="{61F54407-EE70-4E59-B14A-E3DADDF663DB}">
      <dsp:nvSpPr>
        <dsp:cNvPr id="0" name=""/>
        <dsp:cNvSpPr/>
      </dsp:nvSpPr>
      <dsp:spPr>
        <a:xfrm rot="5400000">
          <a:off x="3884777" y="1097693"/>
          <a:ext cx="623405" cy="70502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b="1" kern="1200"/>
            <a:t>Geschiktheid en vergelijking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Vergelijking van verschillende systemen in vaartuigen</a:t>
          </a:r>
        </a:p>
      </dsp:txBody>
      <dsp:txXfrm rot="-5400000">
        <a:off x="671359" y="4341543"/>
        <a:ext cx="7019809" cy="562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1E538-AB71-48EF-8A7D-614B1E762804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CEFF3-2E78-4C2D-98B9-61758970A7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80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E425A-D745-46E8-96F9-82D33873A6B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972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JW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795C3-B7BE-A74B-A279-333CCAFE700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4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JW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795C3-B7BE-A74B-A279-333CCAFE700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7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D2095C-CF35-9C46-B6E6-64B896E472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31630" y="3794431"/>
            <a:ext cx="6105584" cy="724453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TITEL PRESENTATIE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557097D-C4A7-8B43-99FD-7659F7DCBA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15067" y="4707938"/>
            <a:ext cx="6122245" cy="415237"/>
          </a:xfrm>
        </p:spPr>
        <p:txBody>
          <a:bodyPr>
            <a:normAutofit/>
          </a:bodyPr>
          <a:lstStyle>
            <a:lvl1pPr marL="0" indent="0" algn="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pic>
        <p:nvPicPr>
          <p:cNvPr id="10" name="Afbeelding 9" descr="Afbeelding met zitten, foto, klein, trein&#10;&#10;Automatisch gegenereerde beschrijving">
            <a:extLst>
              <a:ext uri="{FF2B5EF4-FFF2-40B4-BE49-F238E27FC236}">
                <a16:creationId xmlns:a16="http://schemas.microsoft.com/office/drawing/2014/main" id="{B17482E9-A15B-1140-AA1A-811915C61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15" t="8202" r="2152" b="19999"/>
          <a:stretch/>
        </p:blipFill>
        <p:spPr>
          <a:xfrm>
            <a:off x="1337908" y="448155"/>
            <a:ext cx="10854092" cy="2892177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1DFC6D0-2E7C-DD40-BF62-EC134DF34FE1}"/>
              </a:ext>
            </a:extLst>
          </p:cNvPr>
          <p:cNvCxnSpPr>
            <a:cxnSpLocks/>
          </p:cNvCxnSpPr>
          <p:nvPr userDrawn="1"/>
        </p:nvCxnSpPr>
        <p:spPr>
          <a:xfrm>
            <a:off x="4436893" y="0"/>
            <a:ext cx="1" cy="6858000"/>
          </a:xfrm>
          <a:prstGeom prst="line">
            <a:avLst/>
          </a:prstGeom>
          <a:ln w="3175">
            <a:solidFill>
              <a:srgbClr val="D7D8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C5B2A9B-E052-5A41-AF47-77DB58265AF7}"/>
              </a:ext>
            </a:extLst>
          </p:cNvPr>
          <p:cNvCxnSpPr>
            <a:cxnSpLocks/>
          </p:cNvCxnSpPr>
          <p:nvPr userDrawn="1"/>
        </p:nvCxnSpPr>
        <p:spPr>
          <a:xfrm>
            <a:off x="10628245" y="0"/>
            <a:ext cx="0" cy="6858000"/>
          </a:xfrm>
          <a:prstGeom prst="line">
            <a:avLst/>
          </a:prstGeom>
          <a:ln w="3175">
            <a:solidFill>
              <a:srgbClr val="D7D8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789EC4F6-1325-BA40-BFD3-F340060C166E}"/>
              </a:ext>
            </a:extLst>
          </p:cNvPr>
          <p:cNvCxnSpPr>
            <a:cxnSpLocks/>
          </p:cNvCxnSpPr>
          <p:nvPr userDrawn="1"/>
        </p:nvCxnSpPr>
        <p:spPr>
          <a:xfrm>
            <a:off x="7626627" y="0"/>
            <a:ext cx="0" cy="6861726"/>
          </a:xfrm>
          <a:prstGeom prst="line">
            <a:avLst/>
          </a:prstGeom>
          <a:ln w="3175">
            <a:solidFill>
              <a:srgbClr val="D7D8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01A2E4B5-D63E-6E4D-97B3-031DAF6EBACC}"/>
              </a:ext>
            </a:extLst>
          </p:cNvPr>
          <p:cNvCxnSpPr>
            <a:cxnSpLocks/>
          </p:cNvCxnSpPr>
          <p:nvPr userDrawn="1"/>
        </p:nvCxnSpPr>
        <p:spPr>
          <a:xfrm flipH="1">
            <a:off x="1311402" y="0"/>
            <a:ext cx="26507" cy="6858000"/>
          </a:xfrm>
          <a:prstGeom prst="line">
            <a:avLst/>
          </a:prstGeom>
          <a:ln w="3175">
            <a:solidFill>
              <a:srgbClr val="D7D8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ndertitel 2">
            <a:extLst>
              <a:ext uri="{FF2B5EF4-FFF2-40B4-BE49-F238E27FC236}">
                <a16:creationId xmlns:a16="http://schemas.microsoft.com/office/drawing/2014/main" id="{ADC819C3-4454-CE49-B481-9D12C599D94B}"/>
              </a:ext>
            </a:extLst>
          </p:cNvPr>
          <p:cNvSpPr txBox="1">
            <a:spLocks/>
          </p:cNvSpPr>
          <p:nvPr userDrawn="1"/>
        </p:nvSpPr>
        <p:spPr>
          <a:xfrm>
            <a:off x="7954616" y="5912889"/>
            <a:ext cx="2802835" cy="496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spc="0" err="1">
                <a:solidFill>
                  <a:srgbClr val="A1A4A6"/>
                </a:solidFill>
              </a:rPr>
              <a:t>hiswarecron.nl</a:t>
            </a:r>
            <a:endParaRPr lang="nl-NL" sz="2000" spc="0">
              <a:solidFill>
                <a:srgbClr val="A1A4A6"/>
              </a:solidFill>
            </a:endParaRP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85CFAAF0-8DAA-454C-82CD-A109DDA36A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24654" y="3794431"/>
            <a:ext cx="3098987" cy="182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6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3A9AEF-1891-4B41-A818-6DCFE319D41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63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bg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934992-3727-F981-8BC3-36D4C87B2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3259286"/>
            <a:ext cx="11506200" cy="36011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B6A3BC-8DE5-7BA5-7054-90EF1FD83B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579" y="3268519"/>
            <a:ext cx="11315587" cy="3582713"/>
          </a:xfrm>
          <a:prstGeom prst="rect">
            <a:avLst/>
          </a:prstGeom>
        </p:spPr>
      </p:pic>
      <p:pic>
        <p:nvPicPr>
          <p:cNvPr id="10" name="Picture 9" descr="A blue and yellow lines on a dark background&#10;&#10;Description automatically generated">
            <a:extLst>
              <a:ext uri="{FF2B5EF4-FFF2-40B4-BE49-F238E27FC236}">
                <a16:creationId xmlns:a16="http://schemas.microsoft.com/office/drawing/2014/main" id="{D1C46A5B-AE26-67C1-D51D-DABF53D36E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955203"/>
            <a:ext cx="12192000" cy="3902797"/>
          </a:xfrm>
          <a:prstGeom prst="rect">
            <a:avLst/>
          </a:prstGeom>
        </p:spPr>
      </p:pic>
      <p:sp>
        <p:nvSpPr>
          <p:cNvPr id="7" name="Text Placeholder 24">
            <a:extLst>
              <a:ext uri="{FF2B5EF4-FFF2-40B4-BE49-F238E27FC236}">
                <a16:creationId xmlns:a16="http://schemas.microsoft.com/office/drawing/2014/main" id="{8330026E-6682-74AE-ABD8-1CABA02887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880" y="1017818"/>
            <a:ext cx="6826642" cy="1825714"/>
          </a:xfrm>
          <a:prstGeom prst="rect">
            <a:avLst/>
          </a:prstGeom>
        </p:spPr>
        <p:txBody>
          <a:bodyPr lIns="91440" anchor="b">
            <a:noAutofit/>
          </a:bodyPr>
          <a:lstStyle>
            <a:lvl1pPr marL="7938" indent="0" algn="l">
              <a:lnSpc>
                <a:spcPts val="5680"/>
              </a:lnSpc>
              <a:buNone/>
              <a:tabLst/>
              <a:defRPr sz="6500" b="1" i="0">
                <a:solidFill>
                  <a:schemeClr val="accent2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 marL="795847" indent="0">
              <a:buNone/>
              <a:defRPr sz="8000">
                <a:solidFill>
                  <a:schemeClr val="tx1"/>
                </a:solidFill>
                <a:latin typeface="Gotham Book" panose="02000603040000020004" pitchFamily="2" charset="77"/>
              </a:defRPr>
            </a:lvl2pPr>
            <a:lvl3pPr marL="1405432" indent="0">
              <a:buNone/>
              <a:defRPr sz="8000">
                <a:solidFill>
                  <a:schemeClr val="tx1"/>
                </a:solidFill>
                <a:latin typeface="Gotham Book" panose="02000603040000020004" pitchFamily="2" charset="77"/>
              </a:defRPr>
            </a:lvl3pPr>
            <a:lvl4pPr marL="2015016" indent="0">
              <a:buNone/>
              <a:defRPr sz="8000">
                <a:solidFill>
                  <a:schemeClr val="tx1"/>
                </a:solidFill>
                <a:latin typeface="Gotham Book" panose="02000603040000020004" pitchFamily="2" charset="77"/>
              </a:defRPr>
            </a:lvl4pPr>
            <a:lvl5pPr marL="2624601" indent="0">
              <a:buNone/>
              <a:defRPr sz="8000">
                <a:solidFill>
                  <a:schemeClr val="tx1"/>
                </a:solidFill>
                <a:latin typeface="Gotham Book" panose="02000603040000020004" pitchFamily="2" charset="77"/>
              </a:defRPr>
            </a:lvl5pPr>
          </a:lstStyle>
          <a:p>
            <a:pPr lvl="0"/>
            <a:r>
              <a:rPr lang="en-US"/>
              <a:t>Click to Edit Breaker Text</a:t>
            </a:r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C8645676-B280-4B24-7ED1-F4118041240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10600" y="6400800"/>
            <a:ext cx="7814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40" tIns="91440" rIns="365760" bIns="137160" anchor="t" anchorCtr="0">
            <a:noAutofit/>
          </a:bodyPr>
          <a:lstStyle>
            <a:lvl1pPr lvl="0" algn="r">
              <a:buNone/>
              <a:defRPr sz="800" b="0" i="0">
                <a:solidFill>
                  <a:schemeClr val="accent2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‹nr.›</a:t>
            </a:fld>
            <a:endParaRPr lang="e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868749-8D2F-3810-3DD5-A1ABA0888DC7}"/>
              </a:ext>
            </a:extLst>
          </p:cNvPr>
          <p:cNvGrpSpPr/>
          <p:nvPr userDrawn="1"/>
        </p:nvGrpSpPr>
        <p:grpSpPr>
          <a:xfrm>
            <a:off x="9873020" y="200466"/>
            <a:ext cx="2063479" cy="418541"/>
            <a:chOff x="9873020" y="200466"/>
            <a:chExt cx="2063479" cy="4185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341656-1702-02BD-72F0-DA7ABE9703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028679" y="282968"/>
              <a:ext cx="907820" cy="30753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AA9530E-E536-60E7-AEB6-AC0862989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873020" y="200466"/>
              <a:ext cx="897086" cy="390037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F6FB54A-BB59-E5BD-F2D4-1652E5AC2169}"/>
                </a:ext>
              </a:extLst>
            </p:cNvPr>
            <p:cNvCxnSpPr/>
            <p:nvPr userDrawn="1"/>
          </p:nvCxnSpPr>
          <p:spPr>
            <a:xfrm>
              <a:off x="10906632" y="200466"/>
              <a:ext cx="0" cy="418541"/>
            </a:xfrm>
            <a:prstGeom prst="line">
              <a:avLst/>
            </a:prstGeom>
            <a:ln w="635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3873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B0C08-A429-E243-9850-3617408FD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C4745CF-2677-DA4D-A0ED-9E946E21A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3134-8D1B-C04F-BED2-9F7A9465A726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53C963-3511-C943-B326-5870F4750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19A2FD8-9330-3140-929F-203499012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51FF-D8A2-2749-85E1-AC18841ED986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6A1A5BD-406C-754C-BC85-FA666292C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79584"/>
            <a:ext cx="12201939" cy="31325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1E5CE4C-0AFD-8642-BA40-6B8366D9AF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2048" y="518959"/>
            <a:ext cx="943504" cy="55446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ACD713C-1499-1F43-B377-64F9A6B57E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539" y="6383335"/>
            <a:ext cx="3200400" cy="15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5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A1710-C921-7E4E-9989-EA64BCC5B6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330" y="1073427"/>
            <a:ext cx="9629718" cy="89431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62AC19-68F9-984C-A202-716BB25EE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2330" y="2188337"/>
            <a:ext cx="9629718" cy="58882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FC4E8B-9E3D-6B45-9E6A-7EE7BE9F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3134-8D1B-C04F-BED2-9F7A9465A726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9C6582-B715-B147-B978-66E3543F1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3967AA-CF81-BB4E-A95E-210CDA3D1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51FF-D8A2-2749-85E1-AC18841ED986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2651896-C46D-5F44-BE75-D40267CE52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048" y="518959"/>
            <a:ext cx="943504" cy="55446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79EAC65-7800-1F4B-B959-776D1219A7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539" y="6383335"/>
            <a:ext cx="3200400" cy="15770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72FF238-8CE5-824F-89EF-E695F62A7C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779584"/>
            <a:ext cx="12201939" cy="31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3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496A4C-DD2E-404B-9BC8-D2F211F8C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B82022-45E5-8C4D-8C9F-AB910BCD4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963731-8D28-9043-BA34-220ECB9D3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3134-8D1B-C04F-BED2-9F7A9465A726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1AE41E-8387-4B42-B01C-07B8BDAAF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A09CDC-4D77-5B49-A9E0-4BC0D75B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51FF-D8A2-2749-85E1-AC18841ED986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17CAAEF-1638-7645-8688-1984297F01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048" y="518959"/>
            <a:ext cx="943504" cy="55446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4A9C0A4-4379-2048-8B05-71798E5571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539" y="6383335"/>
            <a:ext cx="3200400" cy="15770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07926DB-DD8B-A64F-AD89-8E30D43AB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779584"/>
            <a:ext cx="12201939" cy="31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727A4-D0AC-3A4F-A52A-32622BCC3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0231BE-5380-CD4F-9E15-D268D8B08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9952" y="2037521"/>
            <a:ext cx="4709848" cy="344821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88BED9-6441-054A-839E-41759F6E4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37521"/>
            <a:ext cx="4709848" cy="344821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3B5887E-C8E1-7242-9DA1-E488A59C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3134-8D1B-C04F-BED2-9F7A9465A726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8584E8-3673-C54F-941E-E1F6066B5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DD11A3-99EE-0741-BFB4-EC704DDC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51FF-D8A2-2749-85E1-AC18841ED986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451D3F9-51BF-304F-8CED-78EEDBAC8F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048" y="518959"/>
            <a:ext cx="943504" cy="55446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EFD5F5F-6361-3244-862A-141B9D7EDA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539" y="6383335"/>
            <a:ext cx="3200400" cy="15770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9E864D6-C489-424A-8E1F-0CE72EE565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779584"/>
            <a:ext cx="12201939" cy="31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1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7553FB-1C57-B946-930B-DA6E2A6BE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2026" y="1073427"/>
            <a:ext cx="9580022" cy="617261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AA8349-B2B1-0C49-A897-E7E596435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2026" y="1874835"/>
            <a:ext cx="4686767" cy="823912"/>
          </a:xfrm>
        </p:spPr>
        <p:txBody>
          <a:bodyPr anchor="b">
            <a:no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199D5E-6146-9849-931B-B96947293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02025" y="2698747"/>
            <a:ext cx="4686767" cy="278699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C79D372-770E-BB47-B711-E05CF9793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74835"/>
            <a:ext cx="4709848" cy="823912"/>
          </a:xfrm>
        </p:spPr>
        <p:txBody>
          <a:bodyPr anchor="b">
            <a:no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2519D6-16B3-8448-901E-A091856652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98747"/>
            <a:ext cx="4717773" cy="278699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C96DEF2-B287-C548-BF62-19C0B34AB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3134-8D1B-C04F-BED2-9F7A9465A726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8F1B839-1EDD-0949-893E-F76A35AD3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8CB67D0-1E6D-5646-A8E7-92EDFDD58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51FF-D8A2-2749-85E1-AC18841ED986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F4B2E0F-A7A2-554C-822F-5E73655EBB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048" y="518959"/>
            <a:ext cx="943504" cy="55446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3DF698E-01DF-2B4E-B725-80D5B53984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539" y="6383335"/>
            <a:ext cx="3200400" cy="15770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0E0878E-FE9C-014D-9BA2-016C58D7F5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779584"/>
            <a:ext cx="12201939" cy="31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05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8A9CB-242B-494A-B8DD-EF48001EA0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9951" y="1073426"/>
            <a:ext cx="3830236" cy="983973"/>
          </a:xfrm>
        </p:spPr>
        <p:txBody>
          <a:bodyPr anchor="b">
            <a:noAutofit/>
          </a:bodyPr>
          <a:lstStyle>
            <a:lvl1pPr>
              <a:defRPr sz="3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8E9F85-14CD-6346-8917-0A634D94B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946" y="1073427"/>
            <a:ext cx="5485101" cy="44123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2850AA8-74C5-6642-90FC-1CC39E830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9951" y="2206487"/>
            <a:ext cx="3830236" cy="327925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A70FC1E-4B0B-024B-AA0F-FC8F2F022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3134-8D1B-C04F-BED2-9F7A9465A726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035BC4-0191-D34E-AC48-79DB78DE2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7DE5569-886B-9640-8240-6F69C3C1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51FF-D8A2-2749-85E1-AC18841ED986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6EBAF56-CF17-B74E-8681-B67A5A70B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048" y="518959"/>
            <a:ext cx="943504" cy="55446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569590D-FF3B-0D41-9095-5B57A82917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539" y="6383335"/>
            <a:ext cx="3200400" cy="15770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A9FFE48-E79A-324B-A7EC-A9520048AF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779584"/>
            <a:ext cx="12201939" cy="31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7A4415-FB9D-B248-A6AD-4980F1C16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9952" y="1073427"/>
            <a:ext cx="3462073" cy="983972"/>
          </a:xfrm>
        </p:spPr>
        <p:txBody>
          <a:bodyPr anchor="b">
            <a:noAutofit/>
          </a:bodyPr>
          <a:lstStyle>
            <a:lvl1pPr>
              <a:defRPr sz="3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0CF0FB0-05B9-3B49-864E-65C5B5E556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9565" y="1073428"/>
            <a:ext cx="5764695" cy="4412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9BD2B23-7416-B440-B1D0-54B3B2AEC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9952" y="2156790"/>
            <a:ext cx="3462073" cy="332894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9BE9E34-403B-5A49-AC87-235BE966A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3134-8D1B-C04F-BED2-9F7A9465A726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D520932-0786-3543-9E1D-56E89589C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235A68C-8AF7-E748-8A4A-71C544EA2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51FF-D8A2-2749-85E1-AC18841ED986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73F7681-C1AF-054F-AD53-83AA740E6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048" y="518959"/>
            <a:ext cx="943504" cy="55446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40AC2FF-43AC-394D-924B-AA47DE428C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539" y="6383335"/>
            <a:ext cx="3200400" cy="15770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CB57C5D-DCD0-5642-BB4B-F2ECE36AFE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779584"/>
            <a:ext cx="12201939" cy="31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3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F3BBF91-194F-F545-857C-FFA99313A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3134-8D1B-C04F-BED2-9F7A9465A726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77548E0-F41C-324B-9C91-C0DC505D4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A7BB984-FB23-6F46-9CFB-C01438E5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51FF-D8A2-2749-85E1-AC18841ED986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3E4DA29-7E5C-664F-8AFE-8AEA509D8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048" y="518959"/>
            <a:ext cx="943504" cy="55446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20C0EAA-EB1E-2A43-9F1E-45F003A15C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539" y="6383335"/>
            <a:ext cx="3200400" cy="15770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5473289-37ED-0A48-BDDF-F2A2F164FC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779584"/>
            <a:ext cx="12201939" cy="31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5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0B2D7A0-364A-1447-B37C-14C458605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1073427"/>
            <a:ext cx="9560144" cy="80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F13A6C-9772-AD40-86BE-97DCE435F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1904" y="2014469"/>
            <a:ext cx="9560144" cy="3392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2FDA1D-7BD6-F94D-8175-955EE850D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5360" y="6277498"/>
            <a:ext cx="844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55C3134-8D1B-C04F-BED2-9F7A9465A726}" type="datetimeFigureOut">
              <a:rPr lang="nl-NL" smtClean="0"/>
              <a:pPr/>
              <a:t>29-2-2024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6AA539-6F9A-4943-9BEF-B920633F1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6947" y="6277498"/>
            <a:ext cx="3521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A166BD-266F-EB4D-B074-286E8344B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3633" y="62774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5A851FF-D8A2-2749-85E1-AC18841ED98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790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A1919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1A4A6"/>
        </a:buClr>
        <a:buFont typeface="Arial" panose="020B0604020202020204" pitchFamily="34" charset="0"/>
        <a:buChar char="•"/>
        <a:defRPr sz="2800" kern="1200">
          <a:solidFill>
            <a:srgbClr val="1A191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1A4A6"/>
        </a:buClr>
        <a:buFont typeface="Arial" panose="020B0604020202020204" pitchFamily="34" charset="0"/>
        <a:buChar char="•"/>
        <a:defRPr sz="2400" kern="1200">
          <a:solidFill>
            <a:srgbClr val="1A191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1A4A6"/>
        </a:buClr>
        <a:buFont typeface="Arial" panose="020B0604020202020204" pitchFamily="34" charset="0"/>
        <a:buChar char="•"/>
        <a:defRPr sz="2000" kern="1200">
          <a:solidFill>
            <a:srgbClr val="1A191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1A4A6"/>
        </a:buClr>
        <a:buFont typeface="Arial" panose="020B0604020202020204" pitchFamily="34" charset="0"/>
        <a:buChar char="•"/>
        <a:defRPr sz="1800" kern="1200">
          <a:solidFill>
            <a:srgbClr val="1A191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1A4A6"/>
        </a:buClr>
        <a:buFont typeface="Arial" panose="020B0604020202020204" pitchFamily="34" charset="0"/>
        <a:buChar char="•"/>
        <a:defRPr sz="1800" kern="1200">
          <a:solidFill>
            <a:srgbClr val="1A191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ED554-9D9E-4C32-E2A1-C4B49C6DA7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err="1"/>
              <a:t>TechTalk</a:t>
            </a:r>
            <a:r>
              <a:rPr lang="nl-NL"/>
              <a:t> Live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60248AA-1F3A-158A-415C-3FD4355B76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1"/>
              <a:t>WELKOM</a:t>
            </a:r>
          </a:p>
        </p:txBody>
      </p:sp>
    </p:spTree>
    <p:extLst>
      <p:ext uri="{BB962C8B-B14F-4D97-AF65-F5344CB8AC3E}">
        <p14:creationId xmlns:p14="http://schemas.microsoft.com/office/powerpoint/2010/main" val="153610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2739736-1135-11E5-6DF9-C92D76CB8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218" y="1366460"/>
            <a:ext cx="7061563" cy="2336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99D8468-D781-5126-14F0-73C4E9CBD500}"/>
              </a:ext>
            </a:extLst>
          </p:cNvPr>
          <p:cNvSpPr txBox="1"/>
          <p:nvPr/>
        </p:nvSpPr>
        <p:spPr>
          <a:xfrm>
            <a:off x="2141218" y="4257040"/>
            <a:ext cx="7909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/>
              <a:t>Eisen aan de importeur pleziervaartuigen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E63E05-C4E4-E554-AA1E-49551C84A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998" y="5112068"/>
            <a:ext cx="29051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294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126512-8E62-4768-98CB-97D604596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RCD: ‘marktdeelnemers’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021DBA-834E-0038-78D8-6662D212A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904" y="2014468"/>
            <a:ext cx="9560144" cy="3770105"/>
          </a:xfrm>
        </p:spPr>
        <p:txBody>
          <a:bodyPr>
            <a:normAutofit fontScale="70000" lnSpcReduction="20000"/>
          </a:bodyPr>
          <a:lstStyle/>
          <a:p>
            <a:r>
              <a:rPr lang="nl-NL" sz="3400"/>
              <a:t>Fabrikant</a:t>
            </a:r>
            <a:r>
              <a:rPr lang="nl-NL"/>
              <a:t> vervaardigt of laat ontwerpen of vervaardigen en onder zijn naam of merknaam verhandelt</a:t>
            </a:r>
          </a:p>
          <a:p>
            <a:pPr lvl="1"/>
            <a:r>
              <a:rPr lang="nl-NL"/>
              <a:t>Gemachtigde in de Unie gevestigd die is gemachtigd om namens hem specifieke taken te vervullen</a:t>
            </a:r>
          </a:p>
          <a:p>
            <a:endParaRPr lang="nl-NL"/>
          </a:p>
          <a:p>
            <a:r>
              <a:rPr lang="nl-NL" sz="3400"/>
              <a:t>Importeur</a:t>
            </a:r>
            <a:r>
              <a:rPr lang="nl-NL"/>
              <a:t> in de Unie gevestigd die een product uit een derde land in de handel brengt</a:t>
            </a:r>
          </a:p>
          <a:p>
            <a:endParaRPr lang="nl-NL"/>
          </a:p>
          <a:p>
            <a:r>
              <a:rPr lang="nl-NL" sz="3400"/>
              <a:t>Distributeur</a:t>
            </a:r>
            <a:r>
              <a:rPr lang="nl-NL"/>
              <a:t>, anders dan fabrikant of importeur, die een product op de markt aanbiedt</a:t>
            </a:r>
          </a:p>
          <a:p>
            <a:endParaRPr lang="nl-NL"/>
          </a:p>
          <a:p>
            <a:r>
              <a:rPr lang="nl-NL" sz="3400"/>
              <a:t>Particuliere importeur</a:t>
            </a:r>
            <a:r>
              <a:rPr lang="nl-NL"/>
              <a:t> in de Unie gevestigd, niet handelsactiviteit een product uit een derde land invoert voor eigen gebruik.</a:t>
            </a:r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pic>
        <p:nvPicPr>
          <p:cNvPr id="4" name="Picture 2" descr="Emitech - Notified Body | Emitech Group">
            <a:extLst>
              <a:ext uri="{FF2B5EF4-FFF2-40B4-BE49-F238E27FC236}">
                <a16:creationId xmlns:a16="http://schemas.microsoft.com/office/drawing/2014/main" id="{19EE1D53-4721-0AA5-30F9-8D1A1D0D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33" y="5189905"/>
            <a:ext cx="2550990" cy="145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547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AD3C2-BA62-255F-4DFB-C7CE4D7CF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26D5BB-02D1-06E7-E17D-1E10662C2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19220" y="720518"/>
            <a:ext cx="9421309" cy="50292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/>
              <a:t>Zorgt dat product voldoet aan eisen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Alleen producten in de EU die voldoen aan eisen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Stelt Technisch Dossier op en laat conformiteit beoordelen als voldoet, dan een Verklaring van Overeenkomst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Stelt zeker dat de fabrikant de conformiteitsbeoordeling uitvoert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Zorgt dat conformiteit in tact blijft tijdens transport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Bewaart TD 10 jaar na in de handel brengen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Stelt procedure op om conformiteit te waarborgen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Identificeert product met nummers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Vermeldt naam en adres op product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Levert instructies en veiligheidsinformatie mee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Voert steekproeven uit als reden twijfel non-conformiteit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Neemt corrigerende maatregelen bij non-conformiteit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Verstrekt informatie aan autoriteiten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5355D1B-8E1D-A869-3DE8-4DF777317E91}"/>
              </a:ext>
            </a:extLst>
          </p:cNvPr>
          <p:cNvSpPr txBox="1"/>
          <p:nvPr/>
        </p:nvSpPr>
        <p:spPr>
          <a:xfrm>
            <a:off x="304801" y="160907"/>
            <a:ext cx="2208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/>
              <a:t>Art 7 Art 9 </a:t>
            </a:r>
          </a:p>
          <a:p>
            <a:pPr algn="ctr"/>
            <a:r>
              <a:rPr lang="nl-NL"/>
              <a:t>Fabrikant Importeur</a:t>
            </a:r>
          </a:p>
          <a:p>
            <a:pPr algn="ctr"/>
            <a:r>
              <a:rPr lang="nl-NL"/>
              <a:t> </a:t>
            </a:r>
          </a:p>
          <a:p>
            <a:pPr algn="ctr"/>
            <a:endParaRPr lang="nl-NL"/>
          </a:p>
        </p:txBody>
      </p:sp>
      <p:sp>
        <p:nvSpPr>
          <p:cNvPr id="5" name="L-vorm 4">
            <a:extLst>
              <a:ext uri="{FF2B5EF4-FFF2-40B4-BE49-F238E27FC236}">
                <a16:creationId xmlns:a16="http://schemas.microsoft.com/office/drawing/2014/main" id="{F7153177-4F74-38FB-4DB2-7D470F41BB27}"/>
              </a:ext>
            </a:extLst>
          </p:cNvPr>
          <p:cNvSpPr/>
          <p:nvPr/>
        </p:nvSpPr>
        <p:spPr>
          <a:xfrm rot="18725874">
            <a:off x="930915" y="799611"/>
            <a:ext cx="277444" cy="144653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L-vorm 20">
            <a:extLst>
              <a:ext uri="{FF2B5EF4-FFF2-40B4-BE49-F238E27FC236}">
                <a16:creationId xmlns:a16="http://schemas.microsoft.com/office/drawing/2014/main" id="{B58EFDAF-7D0D-B304-C9FA-8785DDD6C698}"/>
              </a:ext>
            </a:extLst>
          </p:cNvPr>
          <p:cNvSpPr/>
          <p:nvPr/>
        </p:nvSpPr>
        <p:spPr>
          <a:xfrm rot="18725874">
            <a:off x="1639929" y="1197127"/>
            <a:ext cx="277444" cy="144653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L-vorm 21">
            <a:extLst>
              <a:ext uri="{FF2B5EF4-FFF2-40B4-BE49-F238E27FC236}">
                <a16:creationId xmlns:a16="http://schemas.microsoft.com/office/drawing/2014/main" id="{D731AB62-1C1E-BA49-ECA4-E5A97697240B}"/>
              </a:ext>
            </a:extLst>
          </p:cNvPr>
          <p:cNvSpPr/>
          <p:nvPr/>
        </p:nvSpPr>
        <p:spPr>
          <a:xfrm rot="18725874">
            <a:off x="939522" y="1547710"/>
            <a:ext cx="277444" cy="144653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L-vorm 22">
            <a:extLst>
              <a:ext uri="{FF2B5EF4-FFF2-40B4-BE49-F238E27FC236}">
                <a16:creationId xmlns:a16="http://schemas.microsoft.com/office/drawing/2014/main" id="{A94C1D8A-5479-1827-B6AF-2A525033DCDA}"/>
              </a:ext>
            </a:extLst>
          </p:cNvPr>
          <p:cNvSpPr/>
          <p:nvPr/>
        </p:nvSpPr>
        <p:spPr>
          <a:xfrm rot="18725874">
            <a:off x="1639927" y="2509130"/>
            <a:ext cx="277444" cy="144653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L-vorm 23">
            <a:extLst>
              <a:ext uri="{FF2B5EF4-FFF2-40B4-BE49-F238E27FC236}">
                <a16:creationId xmlns:a16="http://schemas.microsoft.com/office/drawing/2014/main" id="{9D565EE6-FE12-57A6-3895-CC3C7DC6CDB8}"/>
              </a:ext>
            </a:extLst>
          </p:cNvPr>
          <p:cNvSpPr/>
          <p:nvPr/>
        </p:nvSpPr>
        <p:spPr>
          <a:xfrm rot="18725874">
            <a:off x="922308" y="3193730"/>
            <a:ext cx="277444" cy="144653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L-vorm 24">
            <a:extLst>
              <a:ext uri="{FF2B5EF4-FFF2-40B4-BE49-F238E27FC236}">
                <a16:creationId xmlns:a16="http://schemas.microsoft.com/office/drawing/2014/main" id="{BE9FC30A-B9EB-DB4A-8168-268D48331B00}"/>
              </a:ext>
            </a:extLst>
          </p:cNvPr>
          <p:cNvSpPr/>
          <p:nvPr/>
        </p:nvSpPr>
        <p:spPr>
          <a:xfrm rot="18725874">
            <a:off x="930916" y="2857287"/>
            <a:ext cx="277444" cy="144653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L-vorm 25">
            <a:extLst>
              <a:ext uri="{FF2B5EF4-FFF2-40B4-BE49-F238E27FC236}">
                <a16:creationId xmlns:a16="http://schemas.microsoft.com/office/drawing/2014/main" id="{B4F44CF9-C83B-9520-E6CE-5B8831994B6A}"/>
              </a:ext>
            </a:extLst>
          </p:cNvPr>
          <p:cNvSpPr/>
          <p:nvPr/>
        </p:nvSpPr>
        <p:spPr>
          <a:xfrm rot="18725874">
            <a:off x="930915" y="3587739"/>
            <a:ext cx="277444" cy="144653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L-vorm 26">
            <a:extLst>
              <a:ext uri="{FF2B5EF4-FFF2-40B4-BE49-F238E27FC236}">
                <a16:creationId xmlns:a16="http://schemas.microsoft.com/office/drawing/2014/main" id="{7F2CE96E-F003-0005-D505-49EB29FE2C37}"/>
              </a:ext>
            </a:extLst>
          </p:cNvPr>
          <p:cNvSpPr/>
          <p:nvPr/>
        </p:nvSpPr>
        <p:spPr>
          <a:xfrm rot="18725874">
            <a:off x="930915" y="3950738"/>
            <a:ext cx="277444" cy="144653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L-vorm 27">
            <a:extLst>
              <a:ext uri="{FF2B5EF4-FFF2-40B4-BE49-F238E27FC236}">
                <a16:creationId xmlns:a16="http://schemas.microsoft.com/office/drawing/2014/main" id="{682412AB-2956-66E4-74B4-ABCB9D097C2F}"/>
              </a:ext>
            </a:extLst>
          </p:cNvPr>
          <p:cNvSpPr/>
          <p:nvPr/>
        </p:nvSpPr>
        <p:spPr>
          <a:xfrm rot="18725874">
            <a:off x="922306" y="4336660"/>
            <a:ext cx="277444" cy="144653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L-vorm 28">
            <a:extLst>
              <a:ext uri="{FF2B5EF4-FFF2-40B4-BE49-F238E27FC236}">
                <a16:creationId xmlns:a16="http://schemas.microsoft.com/office/drawing/2014/main" id="{D0A6F4AE-21BD-573B-3D7F-A37F8810ABC8}"/>
              </a:ext>
            </a:extLst>
          </p:cNvPr>
          <p:cNvSpPr/>
          <p:nvPr/>
        </p:nvSpPr>
        <p:spPr>
          <a:xfrm rot="18725874">
            <a:off x="930915" y="4962079"/>
            <a:ext cx="277444" cy="144653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L-vorm 29">
            <a:extLst>
              <a:ext uri="{FF2B5EF4-FFF2-40B4-BE49-F238E27FC236}">
                <a16:creationId xmlns:a16="http://schemas.microsoft.com/office/drawing/2014/main" id="{6E7115CC-36C3-33B5-A233-D4B732FE1F59}"/>
              </a:ext>
            </a:extLst>
          </p:cNvPr>
          <p:cNvSpPr/>
          <p:nvPr/>
        </p:nvSpPr>
        <p:spPr>
          <a:xfrm rot="18725874">
            <a:off x="922308" y="5348000"/>
            <a:ext cx="277444" cy="144653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L-vorm 30">
            <a:extLst>
              <a:ext uri="{FF2B5EF4-FFF2-40B4-BE49-F238E27FC236}">
                <a16:creationId xmlns:a16="http://schemas.microsoft.com/office/drawing/2014/main" id="{9CE0F554-5019-3B00-720C-A06F182CD8D1}"/>
              </a:ext>
            </a:extLst>
          </p:cNvPr>
          <p:cNvSpPr/>
          <p:nvPr/>
        </p:nvSpPr>
        <p:spPr>
          <a:xfrm rot="18725874">
            <a:off x="1639926" y="2857287"/>
            <a:ext cx="277444" cy="144653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L-vorm 31">
            <a:extLst>
              <a:ext uri="{FF2B5EF4-FFF2-40B4-BE49-F238E27FC236}">
                <a16:creationId xmlns:a16="http://schemas.microsoft.com/office/drawing/2014/main" id="{DD1BBFFE-64F0-1874-98F4-9955A9877B74}"/>
              </a:ext>
            </a:extLst>
          </p:cNvPr>
          <p:cNvSpPr/>
          <p:nvPr/>
        </p:nvSpPr>
        <p:spPr>
          <a:xfrm rot="18725874">
            <a:off x="1639928" y="2169521"/>
            <a:ext cx="277444" cy="144653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L-vorm 32">
            <a:extLst>
              <a:ext uri="{FF2B5EF4-FFF2-40B4-BE49-F238E27FC236}">
                <a16:creationId xmlns:a16="http://schemas.microsoft.com/office/drawing/2014/main" id="{9B583F59-2125-8495-6BEF-52E6CFFBDB9C}"/>
              </a:ext>
            </a:extLst>
          </p:cNvPr>
          <p:cNvSpPr/>
          <p:nvPr/>
        </p:nvSpPr>
        <p:spPr>
          <a:xfrm rot="18725874">
            <a:off x="1639926" y="3953272"/>
            <a:ext cx="277444" cy="144653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L-vorm 33">
            <a:extLst>
              <a:ext uri="{FF2B5EF4-FFF2-40B4-BE49-F238E27FC236}">
                <a16:creationId xmlns:a16="http://schemas.microsoft.com/office/drawing/2014/main" id="{00CF004A-27BE-042D-C451-B786E0D9ED78}"/>
              </a:ext>
            </a:extLst>
          </p:cNvPr>
          <p:cNvSpPr/>
          <p:nvPr/>
        </p:nvSpPr>
        <p:spPr>
          <a:xfrm rot="18725874">
            <a:off x="1639926" y="4337879"/>
            <a:ext cx="277444" cy="144653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L-vorm 34">
            <a:extLst>
              <a:ext uri="{FF2B5EF4-FFF2-40B4-BE49-F238E27FC236}">
                <a16:creationId xmlns:a16="http://schemas.microsoft.com/office/drawing/2014/main" id="{494777C6-C984-4912-2631-7846DD3C7BFD}"/>
              </a:ext>
            </a:extLst>
          </p:cNvPr>
          <p:cNvSpPr/>
          <p:nvPr/>
        </p:nvSpPr>
        <p:spPr>
          <a:xfrm rot="18725874">
            <a:off x="1639926" y="4659240"/>
            <a:ext cx="277444" cy="144653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L-vorm 35">
            <a:extLst>
              <a:ext uri="{FF2B5EF4-FFF2-40B4-BE49-F238E27FC236}">
                <a16:creationId xmlns:a16="http://schemas.microsoft.com/office/drawing/2014/main" id="{404BBC82-9617-711A-8EA5-74C5029DC890}"/>
              </a:ext>
            </a:extLst>
          </p:cNvPr>
          <p:cNvSpPr/>
          <p:nvPr/>
        </p:nvSpPr>
        <p:spPr>
          <a:xfrm rot="18725874">
            <a:off x="1618154" y="4962078"/>
            <a:ext cx="277444" cy="144653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L-vorm 36">
            <a:extLst>
              <a:ext uri="{FF2B5EF4-FFF2-40B4-BE49-F238E27FC236}">
                <a16:creationId xmlns:a16="http://schemas.microsoft.com/office/drawing/2014/main" id="{EB217693-713E-5461-344D-8C1DE3EE7EC3}"/>
              </a:ext>
            </a:extLst>
          </p:cNvPr>
          <p:cNvSpPr/>
          <p:nvPr/>
        </p:nvSpPr>
        <p:spPr>
          <a:xfrm rot="18725874">
            <a:off x="1639926" y="5340719"/>
            <a:ext cx="277444" cy="144653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B61D73E1-D0E8-6530-D849-A7A5C8C36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797" y="5382883"/>
            <a:ext cx="2726731" cy="147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Zeilersforum.nl: Lezen van een lijnenplan (1/3)">
            <a:extLst>
              <a:ext uri="{FF2B5EF4-FFF2-40B4-BE49-F238E27FC236}">
                <a16:creationId xmlns:a16="http://schemas.microsoft.com/office/drawing/2014/main" id="{F404BDB7-6F73-F56E-B786-C77A07C75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606" y="2875853"/>
            <a:ext cx="3484572" cy="170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115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B7170-1A3F-4316-6307-002FCEF4F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A92123-A6AF-3C3D-7059-5A174E445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9952" y="640081"/>
            <a:ext cx="9256448" cy="558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/>
              <a:t>Art. 11 ‘gevallen waarin verplichtingen van fabrikanten van toepassing zijn op importeurs of distributeurs’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/>
              <a:t>Importeur moet aan art 7 voldoen wanneer hij een product onder eigen naam of merknaam in de handel brengt</a:t>
            </a:r>
          </a:p>
          <a:p>
            <a:pPr marL="0" indent="0">
              <a:buNone/>
            </a:pPr>
            <a:r>
              <a:rPr lang="nl-NL"/>
              <a:t>Of</a:t>
            </a:r>
          </a:p>
          <a:p>
            <a:pPr marL="0" indent="0">
              <a:buNone/>
            </a:pPr>
            <a:r>
              <a:rPr lang="nl-NL"/>
              <a:t>Een reeds in de handel gebracht product zodanig wijzigt dat de conformiteit in het gedrag kan komen</a:t>
            </a:r>
          </a:p>
          <a:p>
            <a:pPr marL="0" indent="0">
              <a:buNone/>
            </a:pPr>
            <a:br>
              <a:rPr lang="nl-NL"/>
            </a:br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36C7F37-7C30-B656-D2E1-7FB39794B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495" y="4025582"/>
            <a:ext cx="28670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89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6FA74A-108E-AB0A-D473-EF8D29FFD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Geen CE op vaartuig?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4B622B-1ED2-C30C-C258-34A054742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>
                <a:latin typeface="+mn-lt"/>
              </a:rPr>
              <a:t>De Wet </a:t>
            </a:r>
            <a:r>
              <a:rPr lang="nl-NL" err="1">
                <a:latin typeface="+mn-lt"/>
              </a:rPr>
              <a:t>Plv</a:t>
            </a:r>
            <a:r>
              <a:rPr lang="nl-NL">
                <a:latin typeface="+mn-lt"/>
              </a:rPr>
              <a:t> is een ‘producenten-wet’!</a:t>
            </a:r>
          </a:p>
          <a:p>
            <a:pPr lvl="1"/>
            <a:r>
              <a:rPr lang="nl-NL">
                <a:latin typeface="+mn-lt"/>
              </a:rPr>
              <a:t>Na levering is de wet niet meer van toepassing, behalve…</a:t>
            </a:r>
          </a:p>
          <a:p>
            <a:pPr lvl="1"/>
            <a:r>
              <a:rPr lang="nl-NL">
                <a:latin typeface="+mn-lt"/>
              </a:rPr>
              <a:t>Bij ‘</a:t>
            </a:r>
            <a:r>
              <a:rPr lang="nl-NL" b="0">
                <a:solidFill>
                  <a:srgbClr val="333333"/>
                </a:solidFill>
                <a:effectLst/>
                <a:latin typeface="+mn-lt"/>
              </a:rPr>
              <a:t>ingrijpende verbouwing van een vaartuig</a:t>
            </a:r>
            <a:r>
              <a:rPr lang="nl-NL" i="1">
                <a:solidFill>
                  <a:srgbClr val="333333"/>
                </a:solidFill>
                <a:latin typeface="+mn-lt"/>
              </a:rPr>
              <a:t>’</a:t>
            </a:r>
            <a:endParaRPr lang="nl-NL">
              <a:solidFill>
                <a:srgbClr val="333333"/>
              </a:solidFill>
              <a:latin typeface="+mn-lt"/>
            </a:endParaRPr>
          </a:p>
          <a:p>
            <a:pPr lvl="2"/>
            <a:r>
              <a:rPr lang="nl-NL" b="0" i="0">
                <a:solidFill>
                  <a:srgbClr val="333333"/>
                </a:solidFill>
                <a:effectLst/>
                <a:latin typeface="+mn-lt"/>
              </a:rPr>
              <a:t>wijze van voortstuwing wordt veranderd</a:t>
            </a:r>
          </a:p>
          <a:p>
            <a:pPr lvl="2"/>
            <a:r>
              <a:rPr lang="nl-NL" b="0" i="0">
                <a:solidFill>
                  <a:srgbClr val="333333"/>
                </a:solidFill>
                <a:effectLst/>
                <a:latin typeface="+mn-lt"/>
              </a:rPr>
              <a:t>de motor ingrijpend wordt gewijzigd</a:t>
            </a:r>
          </a:p>
          <a:p>
            <a:pPr lvl="2"/>
            <a:r>
              <a:rPr lang="nl-NL" b="0" i="0">
                <a:solidFill>
                  <a:srgbClr val="333333"/>
                </a:solidFill>
                <a:effectLst/>
                <a:latin typeface="+mn-lt"/>
              </a:rPr>
              <a:t>het vaartuig wordt gewijzigd</a:t>
            </a:r>
          </a:p>
          <a:p>
            <a:pPr lvl="1"/>
            <a:endParaRPr lang="nl-NL">
              <a:latin typeface="+mn-lt"/>
            </a:endParaRPr>
          </a:p>
          <a:p>
            <a:r>
              <a:rPr lang="nl-NL">
                <a:latin typeface="+mn-lt"/>
              </a:rPr>
              <a:t>Tussen consumenten in de EU is de wet niet van toepassing</a:t>
            </a:r>
          </a:p>
          <a:p>
            <a:pPr marL="457200" lvl="1" indent="0">
              <a:buNone/>
            </a:pPr>
            <a:r>
              <a:rPr lang="nl-NL">
                <a:latin typeface="+mn-lt"/>
              </a:rPr>
              <a:t>Let op: </a:t>
            </a:r>
          </a:p>
          <a:p>
            <a:pPr lvl="1"/>
            <a:r>
              <a:rPr lang="nl-NL">
                <a:latin typeface="+mn-lt"/>
              </a:rPr>
              <a:t>De consument erop wijzen dat er geen conformiteit aangetoond is</a:t>
            </a:r>
          </a:p>
          <a:p>
            <a:pPr lvl="1"/>
            <a:r>
              <a:rPr lang="nl-NL">
                <a:latin typeface="+mn-lt"/>
              </a:rPr>
              <a:t>Registratie zonder </a:t>
            </a:r>
            <a:r>
              <a:rPr lang="nl-NL" err="1">
                <a:latin typeface="+mn-lt"/>
              </a:rPr>
              <a:t>VvO</a:t>
            </a:r>
            <a:r>
              <a:rPr lang="nl-NL">
                <a:latin typeface="+mn-lt"/>
              </a:rPr>
              <a:t> in aantal landen niet mogelijk</a:t>
            </a:r>
          </a:p>
        </p:txBody>
      </p:sp>
      <p:pic>
        <p:nvPicPr>
          <p:cNvPr id="7170" name="Picture 2" descr="Emitech - Notified Body | Emitech Group">
            <a:extLst>
              <a:ext uri="{FF2B5EF4-FFF2-40B4-BE49-F238E27FC236}">
                <a16:creationId xmlns:a16="http://schemas.microsoft.com/office/drawing/2014/main" id="{1F51EB60-C3A3-C161-8C16-7E11B8934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945" y="127139"/>
            <a:ext cx="1891383" cy="108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643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1FA229-F1BC-EA27-275A-AF4B35A53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PCA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760EE0-5554-1EE5-9376-60824AE5B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904" y="2014468"/>
            <a:ext cx="9560144" cy="3847851"/>
          </a:xfrm>
        </p:spPr>
        <p:txBody>
          <a:bodyPr>
            <a:normAutofit lnSpcReduction="10000"/>
          </a:bodyPr>
          <a:lstStyle/>
          <a:p>
            <a:r>
              <a:rPr lang="nl-NL"/>
              <a:t>Als de fabrikant niet de verantwoordelijkheid heeft genomen</a:t>
            </a:r>
          </a:p>
          <a:p>
            <a:endParaRPr lang="nl-NL"/>
          </a:p>
          <a:p>
            <a:r>
              <a:rPr lang="nl-NL"/>
              <a:t>Altijd door een Certificerende instantie</a:t>
            </a:r>
          </a:p>
          <a:p>
            <a:endParaRPr lang="nl-NL"/>
          </a:p>
          <a:p>
            <a:r>
              <a:rPr lang="nl-NL"/>
              <a:t>De persoon</a:t>
            </a:r>
          </a:p>
          <a:p>
            <a:pPr lvl="1"/>
            <a:r>
              <a:rPr lang="nl-NL"/>
              <a:t>Levert documentatie</a:t>
            </a:r>
          </a:p>
          <a:p>
            <a:pPr lvl="1"/>
            <a:r>
              <a:rPr lang="nl-NL"/>
              <a:t>Bewaard documentatie 10 jaar</a:t>
            </a:r>
          </a:p>
          <a:p>
            <a:pPr lvl="1"/>
            <a:r>
              <a:rPr lang="nl-NL"/>
              <a:t>Stelt na beproeving de </a:t>
            </a:r>
            <a:r>
              <a:rPr lang="nl-NL" err="1"/>
              <a:t>VvO</a:t>
            </a:r>
            <a:r>
              <a:rPr lang="nl-NL"/>
              <a:t> op</a:t>
            </a:r>
          </a:p>
          <a:p>
            <a:pPr lvl="1"/>
            <a:r>
              <a:rPr lang="nl-NL"/>
              <a:t>Brengt plaatje aan ‘beoordeling na de bouw’</a:t>
            </a:r>
          </a:p>
        </p:txBody>
      </p:sp>
      <p:pic>
        <p:nvPicPr>
          <p:cNvPr id="6146" name="Picture 2" descr="FIND OUT THE ECM ACCREDITATIONS ON NANDO, THE EU DATABASE OF NOTIFIED  BODIES - Ente Certificazione Macchine">
            <a:extLst>
              <a:ext uri="{FF2B5EF4-FFF2-40B4-BE49-F238E27FC236}">
                <a16:creationId xmlns:a16="http://schemas.microsoft.com/office/drawing/2014/main" id="{FC5BF04D-BCD1-FE94-2469-44090433F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999" y="3258503"/>
            <a:ext cx="3302129" cy="219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92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9C493-1259-2110-7D48-F55B52D52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1073427"/>
            <a:ext cx="9560144" cy="1456413"/>
          </a:xfrm>
        </p:spPr>
        <p:txBody>
          <a:bodyPr>
            <a:normAutofit fontScale="90000"/>
          </a:bodyPr>
          <a:lstStyle/>
          <a:p>
            <a:r>
              <a:rPr lang="nl-NL"/>
              <a:t>De PCA </a:t>
            </a:r>
            <a:br>
              <a:rPr lang="nl-NL"/>
            </a:br>
            <a:r>
              <a:rPr lang="nl-NL"/>
              <a:t>om vaartuig zonder CE van CE te voorzien?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74501E-A47E-C66A-DF5D-136D92876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952" y="2529840"/>
            <a:ext cx="9560144" cy="3017521"/>
          </a:xfrm>
        </p:spPr>
        <p:txBody>
          <a:bodyPr>
            <a:noAutofit/>
          </a:bodyPr>
          <a:lstStyle/>
          <a:p>
            <a:endParaRPr lang="nl-NL" sz="4400"/>
          </a:p>
          <a:p>
            <a:r>
              <a:rPr lang="nl-NL" sz="4400">
                <a:solidFill>
                  <a:srgbClr val="FF0000"/>
                </a:solidFill>
              </a:rPr>
              <a:t>Nee</a:t>
            </a:r>
            <a:r>
              <a:rPr lang="nl-NL" sz="4400"/>
              <a:t> (helaas niet)</a:t>
            </a:r>
          </a:p>
          <a:p>
            <a:r>
              <a:rPr lang="nl-NL" sz="4400"/>
              <a:t>PCA niet toegestaan op vaartuigen die al in bedrijf zijn gesteld binnen de EU</a:t>
            </a:r>
          </a:p>
        </p:txBody>
      </p:sp>
    </p:spTree>
    <p:extLst>
      <p:ext uri="{BB962C8B-B14F-4D97-AF65-F5344CB8AC3E}">
        <p14:creationId xmlns:p14="http://schemas.microsoft.com/office/powerpoint/2010/main" val="3087638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B2E2BE-4537-EB49-B1A4-12E830064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1728" y="3983485"/>
            <a:ext cx="6105584" cy="724453"/>
          </a:xfrm>
        </p:spPr>
        <p:txBody>
          <a:bodyPr>
            <a:normAutofit/>
          </a:bodyPr>
          <a:lstStyle/>
          <a:p>
            <a:r>
              <a:rPr lang="nl-NL"/>
              <a:t>Vragen ?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DBF35A4-4A32-F64E-BBD0-2C0FA14C0C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9422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B2E2BE-4537-EB49-B1A4-12E830064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600" y="3983485"/>
            <a:ext cx="6317712" cy="724453"/>
          </a:xfrm>
        </p:spPr>
        <p:txBody>
          <a:bodyPr>
            <a:normAutofit/>
          </a:bodyPr>
          <a:lstStyle/>
          <a:p>
            <a:r>
              <a:rPr lang="nl-NL" err="1"/>
              <a:t>Propelling</a:t>
            </a:r>
            <a:r>
              <a:rPr lang="nl-NL"/>
              <a:t> </a:t>
            </a:r>
            <a:r>
              <a:rPr lang="nl-NL" err="1"/>
              <a:t>our</a:t>
            </a:r>
            <a:r>
              <a:rPr lang="nl-NL"/>
              <a:t> </a:t>
            </a:r>
            <a:r>
              <a:rPr lang="nl-NL" err="1"/>
              <a:t>future</a:t>
            </a:r>
            <a:r>
              <a:rPr lang="nl-NL"/>
              <a:t>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DBF35A4-4A32-F64E-BBD0-2C0FA14C0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5067" y="4707938"/>
            <a:ext cx="6122245" cy="1388062"/>
          </a:xfrm>
        </p:spPr>
        <p:txBody>
          <a:bodyPr>
            <a:normAutofit/>
          </a:bodyPr>
          <a:lstStyle/>
          <a:p>
            <a:r>
              <a:rPr lang="nl-NL"/>
              <a:t>27 februari 2024</a:t>
            </a:r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7559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912740E-BA10-B55F-C2FE-BCAED9BA0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1" y="1009763"/>
            <a:ext cx="7396480" cy="4517903"/>
          </a:xfrm>
          <a:prstGeom prst="rect">
            <a:avLst/>
          </a:prstGeom>
        </p:spPr>
      </p:pic>
      <p:sp>
        <p:nvSpPr>
          <p:cNvPr id="5" name="Freeform 2">
            <a:extLst>
              <a:ext uri="{FF2B5EF4-FFF2-40B4-BE49-F238E27FC236}">
                <a16:creationId xmlns:a16="http://schemas.microsoft.com/office/drawing/2014/main" id="{EC88A050-DC7E-1F3C-36EE-E35CB56B096B}"/>
              </a:ext>
            </a:extLst>
          </p:cNvPr>
          <p:cNvSpPr/>
          <p:nvPr/>
        </p:nvSpPr>
        <p:spPr>
          <a:xfrm>
            <a:off x="297554" y="392986"/>
            <a:ext cx="3339726" cy="1293574"/>
          </a:xfrm>
          <a:custGeom>
            <a:avLst/>
            <a:gdLst/>
            <a:ahLst/>
            <a:cxnLst/>
            <a:rect l="l" t="t" r="r" b="b"/>
            <a:pathLst>
              <a:path w="6387245" h="2160484">
                <a:moveTo>
                  <a:pt x="0" y="0"/>
                </a:moveTo>
                <a:lnTo>
                  <a:pt x="6387245" y="0"/>
                </a:lnTo>
                <a:lnTo>
                  <a:pt x="6387245" y="2160484"/>
                </a:lnTo>
                <a:lnTo>
                  <a:pt x="0" y="21604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02C166BE-663D-6B0F-A6AA-0E40D71D4DEF}"/>
              </a:ext>
            </a:extLst>
          </p:cNvPr>
          <p:cNvSpPr txBox="1"/>
          <p:nvPr/>
        </p:nvSpPr>
        <p:spPr>
          <a:xfrm>
            <a:off x="495547" y="2890520"/>
            <a:ext cx="10160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38 </a:t>
            </a:r>
            <a:r>
              <a:rPr lang="en-GB" err="1"/>
              <a:t>Leden</a:t>
            </a:r>
            <a:endParaRPr lang="en-GB"/>
          </a:p>
          <a:p>
            <a:endParaRPr lang="en-GB"/>
          </a:p>
          <a:p>
            <a:r>
              <a:rPr lang="en-GB"/>
              <a:t>54 </a:t>
            </a:r>
            <a:r>
              <a:rPr lang="en-GB" err="1"/>
              <a:t>Buitengewone</a:t>
            </a:r>
            <a:r>
              <a:rPr lang="en-GB"/>
              <a:t> </a:t>
            </a:r>
            <a:r>
              <a:rPr lang="en-GB" err="1"/>
              <a:t>leden</a:t>
            </a:r>
            <a:endParaRPr lang="en-GB"/>
          </a:p>
          <a:p>
            <a:endParaRPr lang="en-GB"/>
          </a:p>
          <a:p>
            <a:r>
              <a:rPr lang="en-GB"/>
              <a:t>90% van de </a:t>
            </a:r>
            <a:r>
              <a:rPr lang="en-GB" err="1"/>
              <a:t>watersportindustrie</a:t>
            </a:r>
            <a:endParaRPr lang="en-GB"/>
          </a:p>
          <a:p>
            <a:endParaRPr lang="en-GB"/>
          </a:p>
          <a:p>
            <a:r>
              <a:rPr lang="en-GB"/>
              <a:t>$300bn </a:t>
            </a:r>
            <a:r>
              <a:rPr lang="en-GB" err="1"/>
              <a:t>wereldwijde</a:t>
            </a:r>
            <a:r>
              <a:rPr lang="en-GB"/>
              <a:t> watersport </a:t>
            </a:r>
            <a:r>
              <a:rPr lang="en-GB" err="1"/>
              <a:t>omzet</a:t>
            </a:r>
            <a:endParaRPr lang="en-GB"/>
          </a:p>
          <a:p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31693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6E14D-5BA7-7744-57AD-13A5FA377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9BA6F4-9B2E-FBC8-1FA5-9608CF60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904" y="2014468"/>
            <a:ext cx="9560144" cy="368148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l-NL">
                <a:latin typeface="Calibri"/>
                <a:ea typeface="Calibri"/>
                <a:cs typeface="Calibri"/>
              </a:rPr>
              <a:t>14.00 Welkom</a:t>
            </a:r>
          </a:p>
          <a:p>
            <a:r>
              <a:rPr lang="nl-NL">
                <a:latin typeface="Calibri"/>
                <a:ea typeface="Calibri"/>
                <a:cs typeface="Calibri"/>
              </a:rPr>
              <a:t>14.05 Richtlijn Pleziervaartuigen (Michaël en Jeroen)</a:t>
            </a:r>
            <a:endParaRPr lang="nl-NL">
              <a:ea typeface="Calibri"/>
            </a:endParaRPr>
          </a:p>
          <a:p>
            <a:r>
              <a:rPr lang="nl-NL">
                <a:latin typeface="Calibri"/>
                <a:ea typeface="Calibri"/>
                <a:cs typeface="Calibri"/>
              </a:rPr>
              <a:t>14.30 Handhaving Wet Pleziervaartuigen (IL&amp;T)</a:t>
            </a:r>
            <a:endParaRPr lang="nl-NL">
              <a:ea typeface="Calibri"/>
            </a:endParaRPr>
          </a:p>
          <a:p>
            <a:r>
              <a:rPr lang="nl-NL">
                <a:latin typeface="Calibri"/>
                <a:ea typeface="Calibri"/>
                <a:cs typeface="Calibri"/>
              </a:rPr>
              <a:t>15.10 </a:t>
            </a:r>
            <a:r>
              <a:rPr lang="nl-NL" err="1">
                <a:latin typeface="Calibri"/>
                <a:ea typeface="Calibri"/>
                <a:cs typeface="Calibri"/>
              </a:rPr>
              <a:t>Propelling</a:t>
            </a:r>
            <a:r>
              <a:rPr lang="nl-NL">
                <a:latin typeface="Calibri"/>
                <a:ea typeface="Calibri"/>
                <a:cs typeface="Calibri"/>
              </a:rPr>
              <a:t> </a:t>
            </a:r>
            <a:r>
              <a:rPr lang="nl-NL" err="1">
                <a:latin typeface="Calibri"/>
                <a:ea typeface="Calibri"/>
                <a:cs typeface="Calibri"/>
              </a:rPr>
              <a:t>our</a:t>
            </a:r>
            <a:r>
              <a:rPr lang="nl-NL">
                <a:latin typeface="Calibri"/>
                <a:ea typeface="Calibri"/>
                <a:cs typeface="Calibri"/>
              </a:rPr>
              <a:t> </a:t>
            </a:r>
            <a:r>
              <a:rPr lang="nl-NL" err="1">
                <a:latin typeface="Calibri"/>
                <a:ea typeface="Calibri"/>
                <a:cs typeface="Calibri"/>
              </a:rPr>
              <a:t>future</a:t>
            </a:r>
            <a:r>
              <a:rPr lang="nl-NL">
                <a:latin typeface="Calibri"/>
                <a:ea typeface="Calibri"/>
                <a:cs typeface="Calibri"/>
              </a:rPr>
              <a:t> (Michaël en Jeroen)</a:t>
            </a:r>
            <a:endParaRPr lang="nl-NL"/>
          </a:p>
          <a:p>
            <a:r>
              <a:rPr lang="nl-NL">
                <a:latin typeface="Calibri"/>
                <a:ea typeface="Calibri"/>
                <a:cs typeface="Calibri"/>
              </a:rPr>
              <a:t>15.30 Pauze</a:t>
            </a:r>
          </a:p>
          <a:p>
            <a:r>
              <a:rPr lang="nl-NL">
                <a:latin typeface="Calibri"/>
                <a:ea typeface="Calibri"/>
                <a:cs typeface="Calibri"/>
              </a:rPr>
              <a:t>15.50 Batterij technologie (Hans van der Zaag)</a:t>
            </a:r>
            <a:endParaRPr lang="nl-NL">
              <a:ea typeface="Calibri"/>
            </a:endParaRPr>
          </a:p>
          <a:p>
            <a:r>
              <a:rPr lang="nl-NL">
                <a:latin typeface="Calibri"/>
                <a:ea typeface="Calibri"/>
                <a:cs typeface="Calibri"/>
              </a:rPr>
              <a:t>16.30 Elektra netwerk (Arjan Woerdeman)</a:t>
            </a:r>
            <a:endParaRPr lang="nl-NL">
              <a:ea typeface="Calibri"/>
            </a:endParaRPr>
          </a:p>
          <a:p>
            <a:r>
              <a:rPr lang="nl-NL">
                <a:latin typeface="Calibri"/>
                <a:ea typeface="Calibri"/>
                <a:cs typeface="Calibri"/>
              </a:rPr>
              <a:t>17.00 Borrel</a:t>
            </a:r>
          </a:p>
        </p:txBody>
      </p:sp>
    </p:spTree>
    <p:extLst>
      <p:ext uri="{BB962C8B-B14F-4D97-AF65-F5344CB8AC3E}">
        <p14:creationId xmlns:p14="http://schemas.microsoft.com/office/powerpoint/2010/main" val="165492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530C0AA8-21C9-9D35-8898-E2C3DBDD5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56" y="2880944"/>
            <a:ext cx="4814929" cy="2498418"/>
          </a:xfrm>
          <a:prstGeom prst="rect">
            <a:avLst/>
          </a:prstGeom>
        </p:spPr>
      </p:pic>
      <p:pic>
        <p:nvPicPr>
          <p:cNvPr id="3" name="Picture 2" descr="A picture containing text, screenshot, graphics, circle&#10;&#10;Description automatically generated">
            <a:extLst>
              <a:ext uri="{FF2B5EF4-FFF2-40B4-BE49-F238E27FC236}">
                <a16:creationId xmlns:a16="http://schemas.microsoft.com/office/drawing/2014/main" id="{4AD262B0-4FE8-3EC5-F4B0-6299D4E3C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18" y="520196"/>
            <a:ext cx="4943267" cy="2240948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04FE6361-E41A-48EB-25EC-72E8B6EE4533}"/>
              </a:ext>
            </a:extLst>
          </p:cNvPr>
          <p:cNvSpPr txBox="1"/>
          <p:nvPr/>
        </p:nvSpPr>
        <p:spPr>
          <a:xfrm>
            <a:off x="6278991" y="1361671"/>
            <a:ext cx="5131609" cy="35086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400" err="1">
                <a:solidFill>
                  <a:srgbClr val="004274"/>
                </a:solidFill>
                <a:latin typeface="Calibri"/>
                <a:ea typeface="Calibri" panose="020F0502020204030204" pitchFamily="34" charset="0"/>
                <a:cs typeface="Calibri"/>
              </a:rPr>
              <a:t>Ondertekend</a:t>
            </a:r>
            <a:r>
              <a:rPr lang="en-US" sz="2400">
                <a:solidFill>
                  <a:srgbClr val="004274"/>
                </a:solidFill>
                <a:latin typeface="Calibri"/>
                <a:ea typeface="Calibri" panose="020F0502020204030204" pitchFamily="34" charset="0"/>
                <a:cs typeface="Calibri"/>
              </a:rPr>
              <a:t> door 196 </a:t>
            </a:r>
            <a:r>
              <a:rPr lang="en-US" sz="2400" err="1">
                <a:solidFill>
                  <a:srgbClr val="004274"/>
                </a:solidFill>
                <a:latin typeface="Calibri"/>
                <a:ea typeface="Calibri" panose="020F0502020204030204" pitchFamily="34" charset="0"/>
                <a:cs typeface="Calibri"/>
              </a:rPr>
              <a:t>landen</a:t>
            </a:r>
            <a:r>
              <a:rPr lang="en-US" sz="2400">
                <a:solidFill>
                  <a:srgbClr val="004274"/>
                </a:solidFill>
                <a:latin typeface="Calibri"/>
                <a:ea typeface="Calibri" panose="020F0502020204030204" pitchFamily="34" charset="0"/>
                <a:cs typeface="Calibri"/>
              </a:rPr>
              <a:t> in 2016</a:t>
            </a:r>
            <a:endParaRPr lang="en-AU" sz="2400">
              <a:solidFill>
                <a:srgbClr val="004274"/>
              </a:solidFill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AU" sz="2400" err="1">
                <a:solidFill>
                  <a:srgbClr val="0042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Opwarming</a:t>
            </a:r>
            <a:r>
              <a:rPr lang="en-AU" sz="2400">
                <a:solidFill>
                  <a:srgbClr val="0042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van 1,5 C </a:t>
            </a:r>
            <a:r>
              <a:rPr lang="en-AU" sz="2400" err="1">
                <a:solidFill>
                  <a:srgbClr val="0042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boven</a:t>
            </a:r>
            <a:r>
              <a:rPr lang="en-AU" sz="2400">
                <a:solidFill>
                  <a:srgbClr val="0042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400" err="1">
                <a:solidFill>
                  <a:srgbClr val="0042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referentiejaar</a:t>
            </a:r>
            <a:r>
              <a:rPr lang="en-AU" sz="2400">
                <a:solidFill>
                  <a:srgbClr val="0042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AU" sz="2400" err="1">
                <a:solidFill>
                  <a:srgbClr val="0042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acceptabel</a:t>
            </a:r>
            <a:endParaRPr lang="en-AU" sz="2400">
              <a:solidFill>
                <a:srgbClr val="00427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AU" sz="2400" b="1">
                <a:solidFill>
                  <a:srgbClr val="004274"/>
                </a:solidFill>
                <a:latin typeface="Calibri"/>
                <a:ea typeface="Calibri" panose="020F0502020204030204" pitchFamily="34" charset="0"/>
                <a:cs typeface="Calibri"/>
              </a:rPr>
              <a:t>EU: Fit for 55, 55% minder </a:t>
            </a:r>
            <a:r>
              <a:rPr lang="en-AU" sz="2400" b="1" err="1">
                <a:solidFill>
                  <a:srgbClr val="004274"/>
                </a:solidFill>
                <a:latin typeface="Calibri"/>
                <a:ea typeface="Calibri" panose="020F0502020204030204" pitchFamily="34" charset="0"/>
                <a:cs typeface="Calibri"/>
              </a:rPr>
              <a:t>uitstoot</a:t>
            </a:r>
            <a:r>
              <a:rPr lang="en-AU" sz="2400" b="1">
                <a:solidFill>
                  <a:srgbClr val="004274"/>
                </a:solidFill>
                <a:latin typeface="Calibri"/>
                <a:ea typeface="Calibri" panose="020F0502020204030204" pitchFamily="34" charset="0"/>
                <a:cs typeface="Calibri"/>
              </a:rPr>
              <a:t> in 2030 </a:t>
            </a:r>
            <a:r>
              <a:rPr lang="en-AU" sz="2400" b="1" err="1">
                <a:solidFill>
                  <a:srgbClr val="004274"/>
                </a:solidFill>
                <a:latin typeface="Calibri"/>
                <a:ea typeface="Calibri" panose="020F0502020204030204" pitchFamily="34" charset="0"/>
                <a:cs typeface="Calibri"/>
              </a:rPr>
              <a:t>t.o.v</a:t>
            </a:r>
            <a:r>
              <a:rPr lang="en-AU" sz="2400" b="1">
                <a:solidFill>
                  <a:srgbClr val="004274"/>
                </a:solidFill>
                <a:latin typeface="Calibri"/>
                <a:ea typeface="Calibri" panose="020F0502020204030204" pitchFamily="34" charset="0"/>
                <a:cs typeface="Calibri"/>
              </a:rPr>
              <a:t>. 1990 en </a:t>
            </a:r>
            <a:r>
              <a:rPr lang="en-AU" sz="2400" b="1" err="1">
                <a:solidFill>
                  <a:srgbClr val="004274"/>
                </a:solidFill>
                <a:latin typeface="Calibri"/>
                <a:ea typeface="Calibri" panose="020F0502020204030204" pitchFamily="34" charset="0"/>
                <a:cs typeface="Calibri"/>
              </a:rPr>
              <a:t>klimaatneutraal</a:t>
            </a:r>
            <a:r>
              <a:rPr lang="en-AU" sz="2400" b="1">
                <a:solidFill>
                  <a:srgbClr val="004274"/>
                </a:solidFill>
                <a:latin typeface="Calibri"/>
                <a:ea typeface="Calibri" panose="020F0502020204030204" pitchFamily="34" charset="0"/>
                <a:cs typeface="Calibri"/>
              </a:rPr>
              <a:t> in 2050. NL idem.</a:t>
            </a:r>
            <a:endParaRPr lang="en-AU" sz="2400" b="1">
              <a:solidFill>
                <a:srgbClr val="004274"/>
              </a:solidFill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AU" sz="2400" err="1">
                <a:solidFill>
                  <a:srgbClr val="0042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Huidige</a:t>
            </a:r>
            <a:r>
              <a:rPr lang="en-AU" sz="2400">
                <a:solidFill>
                  <a:srgbClr val="0042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400" err="1">
                <a:solidFill>
                  <a:srgbClr val="0042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uitstootreductie</a:t>
            </a:r>
            <a:r>
              <a:rPr lang="en-AU" sz="2400">
                <a:solidFill>
                  <a:srgbClr val="0042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te </a:t>
            </a:r>
            <a:r>
              <a:rPr lang="en-AU" sz="2400" err="1">
                <a:solidFill>
                  <a:srgbClr val="0042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laag</a:t>
            </a:r>
            <a:r>
              <a:rPr lang="en-AU" sz="2400">
                <a:solidFill>
                  <a:srgbClr val="0042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2666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8237CE29-AAF9-1BEA-B50D-D45FEEF322D9}"/>
              </a:ext>
            </a:extLst>
          </p:cNvPr>
          <p:cNvGraphicFramePr>
            <a:graphicFrameLocks/>
          </p:cNvGraphicFramePr>
          <p:nvPr/>
        </p:nvGraphicFramePr>
        <p:xfrm>
          <a:off x="180460" y="561885"/>
          <a:ext cx="5225729" cy="2630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hart 5">
            <a:extLst>
              <a:ext uri="{FF2B5EF4-FFF2-40B4-BE49-F238E27FC236}">
                <a16:creationId xmlns:a16="http://schemas.microsoft.com/office/drawing/2014/main" id="{F8EF8E0B-63B6-FE92-F31C-86B769C64570}"/>
              </a:ext>
            </a:extLst>
          </p:cNvPr>
          <p:cNvGraphicFramePr>
            <a:graphicFrameLocks/>
          </p:cNvGraphicFramePr>
          <p:nvPr/>
        </p:nvGraphicFramePr>
        <p:xfrm>
          <a:off x="7504907" y="422774"/>
          <a:ext cx="3092526" cy="5287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E897DEC9-2874-497C-A95F-20BC3E6CC0F8}"/>
              </a:ext>
            </a:extLst>
          </p:cNvPr>
          <p:cNvSpPr txBox="1"/>
          <p:nvPr/>
        </p:nvSpPr>
        <p:spPr>
          <a:xfrm>
            <a:off x="1594567" y="3930314"/>
            <a:ext cx="5037221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/>
              <a:t>Watersportindustrie moet haar verantwoordelijkheid nemen voor haar aandeel om de CO</a:t>
            </a:r>
            <a:r>
              <a:rPr lang="nl-NL" sz="2000"/>
              <a:t>2</a:t>
            </a:r>
            <a:r>
              <a:rPr lang="nl-NL" sz="2400"/>
              <a:t> reductie te verminderen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3121759B-FD8E-394C-3A7F-0108C470DF80}"/>
              </a:ext>
            </a:extLst>
          </p:cNvPr>
          <p:cNvCxnSpPr/>
          <p:nvPr/>
        </p:nvCxnSpPr>
        <p:spPr>
          <a:xfrm flipH="1">
            <a:off x="8696960" y="3429000"/>
            <a:ext cx="812800" cy="2070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672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>
            <a:extLst>
              <a:ext uri="{FF2B5EF4-FFF2-40B4-BE49-F238E27FC236}">
                <a16:creationId xmlns:a16="http://schemas.microsoft.com/office/drawing/2014/main" id="{93C454E8-4B6A-9BEB-8AE1-D7492E7C010D}"/>
              </a:ext>
            </a:extLst>
          </p:cNvPr>
          <p:cNvGrpSpPr/>
          <p:nvPr/>
        </p:nvGrpSpPr>
        <p:grpSpPr>
          <a:xfrm>
            <a:off x="8728202" y="1161681"/>
            <a:ext cx="3175041" cy="4534637"/>
            <a:chOff x="7933432" y="1018095"/>
            <a:chExt cx="3841800" cy="548691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8D5E26E-2F3D-5CFC-362D-F8FACEE57ED5}"/>
                </a:ext>
              </a:extLst>
            </p:cNvPr>
            <p:cNvSpPr/>
            <p:nvPr/>
          </p:nvSpPr>
          <p:spPr>
            <a:xfrm>
              <a:off x="7933432" y="1157133"/>
              <a:ext cx="3657546" cy="485009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13F0B865-76D3-FE00-C597-E8C547D90D42}"/>
                </a:ext>
              </a:extLst>
            </p:cNvPr>
            <p:cNvSpPr/>
            <p:nvPr/>
          </p:nvSpPr>
          <p:spPr>
            <a:xfrm>
              <a:off x="7994850" y="1087614"/>
              <a:ext cx="3657546" cy="485009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E30A0090-7CE4-C6F5-280F-AC9A4DC5B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80982" y="1018095"/>
              <a:ext cx="3657546" cy="4821810"/>
            </a:xfrm>
            <a:prstGeom prst="rect">
              <a:avLst/>
            </a:prstGeom>
            <a:ln w="12700">
              <a:solidFill>
                <a:schemeClr val="bg2"/>
              </a:solidFill>
            </a:ln>
          </p:spPr>
        </p:pic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0FC902B7-4410-2212-EDBE-6E78BC1AADE2}"/>
                </a:ext>
              </a:extLst>
            </p:cNvPr>
            <p:cNvSpPr/>
            <p:nvPr/>
          </p:nvSpPr>
          <p:spPr>
            <a:xfrm>
              <a:off x="10152668" y="2752627"/>
              <a:ext cx="848412" cy="10369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3DC19C01-04C9-1C19-3BE3-242D2C0DA2E7}"/>
                </a:ext>
              </a:extLst>
            </p:cNvPr>
            <p:cNvSpPr txBox="1"/>
            <p:nvPr/>
          </p:nvSpPr>
          <p:spPr>
            <a:xfrm>
              <a:off x="7994850" y="6095356"/>
              <a:ext cx="3780382" cy="40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Rapport van 558 </a:t>
              </a:r>
              <a:r>
                <a:rPr lang="en-US" sz="1600" err="1">
                  <a:latin typeface="Arial" panose="020B0604020202020204" pitchFamily="34" charset="0"/>
                  <a:cs typeface="Arial" panose="020B0604020202020204" pitchFamily="34" charset="0"/>
                </a:rPr>
                <a:t>pagina’s</a:t>
              </a:r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59D7383-30DC-2944-5E58-F5D0F23F6201}"/>
              </a:ext>
            </a:extLst>
          </p:cNvPr>
          <p:cNvGraphicFramePr/>
          <p:nvPr/>
        </p:nvGraphicFramePr>
        <p:xfrm>
          <a:off x="812799" y="660400"/>
          <a:ext cx="7721601" cy="527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0113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C2560FA6-C8E3-FC12-9775-36EEEEFA6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90" y="1096672"/>
            <a:ext cx="10447619" cy="494285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2F356AB-48F9-2B28-32BE-AAD72B8C76ED}"/>
              </a:ext>
            </a:extLst>
          </p:cNvPr>
          <p:cNvSpPr txBox="1"/>
          <p:nvPr/>
        </p:nvSpPr>
        <p:spPr>
          <a:xfrm>
            <a:off x="1299411" y="368968"/>
            <a:ext cx="6545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/>
              <a:t>TAAK 1 CO2 reductie mogelijkheden</a:t>
            </a:r>
          </a:p>
        </p:txBody>
      </p:sp>
    </p:spTree>
    <p:extLst>
      <p:ext uri="{BB962C8B-B14F-4D97-AF65-F5344CB8AC3E}">
        <p14:creationId xmlns:p14="http://schemas.microsoft.com/office/powerpoint/2010/main" val="318445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33BC1-8B36-3FD2-D83C-9AAFBBF7A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B8D9E13D-1B66-7E2C-6D2A-6A8A2A51BE17}"/>
              </a:ext>
            </a:extLst>
          </p:cNvPr>
          <p:cNvSpPr txBox="1"/>
          <p:nvPr/>
        </p:nvSpPr>
        <p:spPr>
          <a:xfrm>
            <a:off x="1299411" y="368968"/>
            <a:ext cx="864139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800"/>
              <a:t>TAAK 2 Life </a:t>
            </a:r>
            <a:r>
              <a:rPr lang="nl-NL" sz="2800" err="1"/>
              <a:t>Cycle</a:t>
            </a:r>
            <a:r>
              <a:rPr lang="nl-NL" sz="2800"/>
              <a:t> Assessment (LCA) voortstuwingsystemen</a:t>
            </a:r>
            <a:endParaRPr lang="nl-NL" sz="2800">
              <a:cs typeface="Calibri"/>
            </a:endParaRPr>
          </a:p>
        </p:txBody>
      </p:sp>
      <p:pic>
        <p:nvPicPr>
          <p:cNvPr id="3" name="Picture 2" descr="Life Cycle Assessment (LCA) Flow Diagram from Cradle to Grave (CtGr) and Cradle to Cradle (CtC) [47]">
            <a:extLst>
              <a:ext uri="{FF2B5EF4-FFF2-40B4-BE49-F238E27FC236}">
                <a16:creationId xmlns:a16="http://schemas.microsoft.com/office/drawing/2014/main" id="{B83FB731-6EBE-142D-B954-7696BE8C1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617" y="2346961"/>
            <a:ext cx="3919299" cy="324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9915335-BD64-6092-B77F-274328A5C010}"/>
              </a:ext>
            </a:extLst>
          </p:cNvPr>
          <p:cNvSpPr txBox="1"/>
          <p:nvPr/>
        </p:nvSpPr>
        <p:spPr>
          <a:xfrm>
            <a:off x="924560" y="1280160"/>
            <a:ext cx="7660639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000" b="1"/>
              <a:t>Opzet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Verificatie door minimaal 3 organisaties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ISO normen 14040/44 en ISO 14067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Begrip van CO2 emissie bij elk systeem in elk vaartuig</a:t>
            </a:r>
          </a:p>
          <a:p>
            <a:r>
              <a:rPr lang="nl-NL" sz="2000" b="1"/>
              <a:t>Scope</a:t>
            </a:r>
            <a:endParaRPr lang="nl-NL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Eenheid: 1 uur / 1 mijl voortstuwen </a:t>
            </a:r>
            <a:r>
              <a:rPr lang="nl-NL" sz="2000" err="1"/>
              <a:t>tov</a:t>
            </a:r>
            <a:r>
              <a:rPr lang="nl-NL" sz="2000"/>
              <a:t> gebruiksprofiel en bootlevensduur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Toepassing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000"/>
              <a:t>EU en VS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000"/>
              <a:t>3 typen elektriciteit mix (2022/2035/fossielvrij opgewekt)</a:t>
            </a:r>
            <a:endParaRPr lang="nl-NL" sz="200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000"/>
              <a:t>3 typen waterstof (Grijs, Blauw, Groen)</a:t>
            </a:r>
            <a:endParaRPr lang="nl-NL" sz="2000">
              <a:cs typeface="Calibri"/>
            </a:endParaRPr>
          </a:p>
          <a:p>
            <a:r>
              <a:rPr lang="nl-NL" sz="2000" b="1"/>
              <a:t>Niet in 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Verpakking, gereedschap,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Materialen buiten de voortstuwingsinstallatie</a:t>
            </a:r>
          </a:p>
        </p:txBody>
      </p:sp>
    </p:spTree>
    <p:extLst>
      <p:ext uri="{BB962C8B-B14F-4D97-AF65-F5344CB8AC3E}">
        <p14:creationId xmlns:p14="http://schemas.microsoft.com/office/powerpoint/2010/main" val="496969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7E625-6477-EC44-A7CB-524302B6B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09AAA6A5-3824-E9E1-C8C9-6303FEBA28E8}"/>
              </a:ext>
            </a:extLst>
          </p:cNvPr>
          <p:cNvSpPr txBox="1"/>
          <p:nvPr/>
        </p:nvSpPr>
        <p:spPr>
          <a:xfrm>
            <a:off x="1299411" y="368968"/>
            <a:ext cx="7956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/>
              <a:t>TAAK 3 Total </a:t>
            </a:r>
            <a:r>
              <a:rPr lang="nl-NL" sz="2800" err="1"/>
              <a:t>Cost</a:t>
            </a:r>
            <a:r>
              <a:rPr lang="nl-NL" sz="2800"/>
              <a:t> of </a:t>
            </a:r>
            <a:r>
              <a:rPr lang="nl-NL" sz="2800" err="1"/>
              <a:t>Ownership</a:t>
            </a:r>
            <a:endParaRPr lang="nl-NL" sz="280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2F1D9AD-937F-EA6D-3555-BF66D0518BAD}"/>
              </a:ext>
            </a:extLst>
          </p:cNvPr>
          <p:cNvSpPr txBox="1"/>
          <p:nvPr/>
        </p:nvSpPr>
        <p:spPr>
          <a:xfrm>
            <a:off x="924561" y="1280160"/>
            <a:ext cx="6750062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400"/>
              <a:t>Aanschaf- en onderhoudskosten &amp; kosten tijdens gebruik voor de systemen: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/>
              <a:t>Energy converters (voortstuwingsinstallatie systeem) en energiedragers</a:t>
            </a:r>
            <a:endParaRPr lang="nl-NL" sz="240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/>
              <a:t>Energie opslag (brandstoftank / accu’s)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/>
              <a:t>Nieuwe infrastructuur</a:t>
            </a:r>
          </a:p>
          <a:p>
            <a:endParaRPr lang="nl-NL" sz="2400"/>
          </a:p>
          <a:p>
            <a:r>
              <a:rPr lang="nl-NL" sz="2400"/>
              <a:t>Data voor regio’s/energiemix scenario’s</a:t>
            </a:r>
          </a:p>
          <a:p>
            <a:endParaRPr lang="nl-NL" sz="2400" b="1"/>
          </a:p>
          <a:p>
            <a:r>
              <a:rPr lang="nl-NL" sz="2400"/>
              <a:t> 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8078A25A-94C5-F8E0-62AE-1DB836AFD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376" y="1629068"/>
            <a:ext cx="3672183" cy="359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24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7B6F9-9E1A-7E4F-5B1F-9448867E0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27D281D5-1225-BF51-EC97-5CDC8C35B87C}"/>
              </a:ext>
            </a:extLst>
          </p:cNvPr>
          <p:cNvSpPr txBox="1"/>
          <p:nvPr/>
        </p:nvSpPr>
        <p:spPr>
          <a:xfrm>
            <a:off x="1299411" y="368968"/>
            <a:ext cx="7956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/>
              <a:t>TAAK 4 en 5 Effecten aan boord en op infrastructuur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2E533DD-3778-5045-AFA7-1589FEB0F95D}"/>
              </a:ext>
            </a:extLst>
          </p:cNvPr>
          <p:cNvSpPr txBox="1"/>
          <p:nvPr/>
        </p:nvSpPr>
        <p:spPr>
          <a:xfrm>
            <a:off x="8032228" y="1238987"/>
            <a:ext cx="40365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/>
              <a:t>Gedetailleerd overzicht: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/>
              <a:t>Onderhoud en levensduur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/>
              <a:t>Prestaties (snelheid, bereik, gewicht, volume)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/>
              <a:t>Veiligheid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/>
              <a:t>Beschikbaarheid van systemen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/>
              <a:t>Beschikbaarheid langs waterweg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817A3F2F-29D4-C864-0EDB-65F95D7B3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86" y="1408498"/>
            <a:ext cx="7909042" cy="461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45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54073-2C77-52FB-A2A8-66652AB5E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A3E58878-CBBB-A8EF-074E-355B32422C15}"/>
              </a:ext>
            </a:extLst>
          </p:cNvPr>
          <p:cNvSpPr txBox="1"/>
          <p:nvPr/>
        </p:nvSpPr>
        <p:spPr>
          <a:xfrm>
            <a:off x="1299411" y="368968"/>
            <a:ext cx="7956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/>
              <a:t>TAAK 6 Geschiktheid en vergelijking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7C22D19-D3FA-037D-1F97-E653DFFF0AA3}"/>
              </a:ext>
            </a:extLst>
          </p:cNvPr>
          <p:cNvSpPr txBox="1"/>
          <p:nvPr/>
        </p:nvSpPr>
        <p:spPr>
          <a:xfrm>
            <a:off x="732055" y="1085944"/>
            <a:ext cx="106573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/>
              <a:t>Bij het bepalen van duurzaamheid van verschillende voortstuwingssystemen is meegenomen:</a:t>
            </a:r>
          </a:p>
          <a:p>
            <a:endParaRPr lang="nl-NL" sz="20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Potentiële bijdrage aan opwarming, per mijl, voor elk vaartuig in de LCA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Eenmalige (aanschaf) kosten en lopende (onderhoud/gebruik) 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Beschikbaarheid van systemen op de markt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Beschikbaarheid van energie (in havens)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Bereik in mijlen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Technische prestaties van systemen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Volume aan boord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Veiligheid aan boord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2E7F0BF9-A59D-0848-EDA9-E0DD5119C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167" y="2753361"/>
            <a:ext cx="7993622" cy="28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1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41AD4C-FAA1-5E9D-7901-72D16F80A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Motorboot (waterverdringer)</a:t>
            </a:r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AE0B0CD4-F3B0-DB40-9739-7EBAFC63757B}"/>
              </a:ext>
            </a:extLst>
          </p:cNvPr>
          <p:cNvGrpSpPr/>
          <p:nvPr/>
        </p:nvGrpSpPr>
        <p:grpSpPr>
          <a:xfrm>
            <a:off x="727550" y="-206444"/>
            <a:ext cx="5667768" cy="3073887"/>
            <a:chOff x="741279" y="1419105"/>
            <a:chExt cx="5667768" cy="3073887"/>
          </a:xfrm>
        </p:grpSpPr>
        <p:pic>
          <p:nvPicPr>
            <p:cNvPr id="5" name="Picture 12" descr="A blue line drawing of a boat&#10;&#10;Description automatically generated">
              <a:extLst>
                <a:ext uri="{FF2B5EF4-FFF2-40B4-BE49-F238E27FC236}">
                  <a16:creationId xmlns:a16="http://schemas.microsoft.com/office/drawing/2014/main" id="{C8981FAE-9B60-4FAD-4C04-5E01B90BE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2038219" y="122165"/>
              <a:ext cx="3073887" cy="5667768"/>
            </a:xfrm>
            <a:prstGeom prst="rect">
              <a:avLst/>
            </a:prstGeom>
          </p:spPr>
        </p:pic>
        <p:pic>
          <p:nvPicPr>
            <p:cNvPr id="6" name="Picture 13" descr="A blue line drawing of a boat&#10;&#10;Description automatically generated">
              <a:extLst>
                <a:ext uri="{FF2B5EF4-FFF2-40B4-BE49-F238E27FC236}">
                  <a16:creationId xmlns:a16="http://schemas.microsoft.com/office/drawing/2014/main" id="{823135EA-42D4-E777-49EC-3897A1B2F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2038219" y="122165"/>
              <a:ext cx="3073887" cy="5667768"/>
            </a:xfrm>
            <a:prstGeom prst="rect">
              <a:avLst/>
            </a:prstGeom>
          </p:spPr>
        </p:pic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623B6143-592E-6C63-3DE5-5A5DA6876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536" y="1537185"/>
            <a:ext cx="3992880" cy="424738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6CFC5F8-EC44-1086-E7A0-BD3B0209F5A5}"/>
              </a:ext>
            </a:extLst>
          </p:cNvPr>
          <p:cNvSpPr txBox="1"/>
          <p:nvPr/>
        </p:nvSpPr>
        <p:spPr>
          <a:xfrm>
            <a:off x="727549" y="2713284"/>
            <a:ext cx="67500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/>
              <a:t>Gebruik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Draaiuren per jaar	48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Levensduur		45</a:t>
            </a:r>
          </a:p>
          <a:p>
            <a:endParaRPr lang="nl-NL" sz="2000"/>
          </a:p>
          <a:p>
            <a:endParaRPr lang="nl-NL" sz="2000"/>
          </a:p>
          <a:p>
            <a:r>
              <a:rPr lang="nl-NL" sz="2000" b="1"/>
              <a:t>Resultaat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/>
              <a:t>Overstap naar duurzame brandstof heeft de grootste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/>
              <a:t>Elektrische voortstuwing heeft onvoldoende bereik</a:t>
            </a:r>
          </a:p>
        </p:txBody>
      </p:sp>
    </p:spTree>
    <p:extLst>
      <p:ext uri="{BB962C8B-B14F-4D97-AF65-F5344CB8AC3E}">
        <p14:creationId xmlns:p14="http://schemas.microsoft.com/office/powerpoint/2010/main" val="1344179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BEB8D-5086-27C2-C984-A8679AB31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84F9D-9F5C-93EB-1B80-BE5EDD79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900" y="2156604"/>
            <a:ext cx="3288100" cy="806105"/>
          </a:xfrm>
        </p:spPr>
        <p:txBody>
          <a:bodyPr>
            <a:normAutofit fontScale="90000"/>
          </a:bodyPr>
          <a:lstStyle/>
          <a:p>
            <a:r>
              <a:rPr lang="nl-NL"/>
              <a:t>De motorboot</a:t>
            </a:r>
            <a:br>
              <a:rPr lang="nl-NL"/>
            </a:br>
            <a:r>
              <a:rPr lang="nl-NL" sz="2700"/>
              <a:t>(op schaal!)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39EFFC-26CF-755B-1BDB-C41E413AA8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2"/>
          <a:stretch/>
        </p:blipFill>
        <p:spPr bwMode="auto">
          <a:xfrm>
            <a:off x="-1" y="-154968"/>
            <a:ext cx="8903901" cy="701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099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3C707-EF6F-8539-A0C2-0A95999B5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E76D94-D14A-D89C-4AE1-52650E835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/>
              <a:t>Richtlijn / Wet Pleziervaartuigen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4562F9-95E5-251E-05E0-9A3C2001B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/>
              <a:t>Huidige Richtlijn: Directive 2013/53/EU. </a:t>
            </a:r>
          </a:p>
          <a:p>
            <a:pPr marL="0" indent="0">
              <a:buNone/>
            </a:pPr>
            <a:endParaRPr lang="nl-NL" sz="2400"/>
          </a:p>
          <a:p>
            <a:r>
              <a:rPr lang="nl-NL" sz="2400"/>
              <a:t>Doel: hoog beschermingsniveau voor de gezondheid en veiligheid van mens en milieu d.m.v. geharmoniseerde eisen en vrijhandelsverkeer binnen de EU</a:t>
            </a:r>
          </a:p>
          <a:p>
            <a:pPr marL="0" indent="0">
              <a:buNone/>
            </a:pPr>
            <a:endParaRPr lang="nl-NL" sz="2400"/>
          </a:p>
          <a:p>
            <a:r>
              <a:rPr lang="nl-NL" sz="2400"/>
              <a:t>Herziening is aangekondigd maar kan nog wel een paar jaar duren</a:t>
            </a:r>
          </a:p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endParaRPr lang="nl-NL" sz="2000"/>
          </a:p>
        </p:txBody>
      </p:sp>
      <p:pic>
        <p:nvPicPr>
          <p:cNvPr id="2050" name="Picture 2" descr="CE-markering - Wikipedia">
            <a:extLst>
              <a:ext uri="{FF2B5EF4-FFF2-40B4-BE49-F238E27FC236}">
                <a16:creationId xmlns:a16="http://schemas.microsoft.com/office/drawing/2014/main" id="{1C3B2944-2E92-4F1C-3A49-4F6E5B39B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095" y="4962525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392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F54C9-A379-44C6-6BAD-2B4637BF3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D1A92-190A-E1EF-0BFF-3233952EA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Zeilboot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6B695DD-4E8C-E5F1-9702-4D1818CDBA55}"/>
              </a:ext>
            </a:extLst>
          </p:cNvPr>
          <p:cNvSpPr txBox="1"/>
          <p:nvPr/>
        </p:nvSpPr>
        <p:spPr>
          <a:xfrm>
            <a:off x="727549" y="2713284"/>
            <a:ext cx="6750062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000" b="1"/>
              <a:t>Gebruik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Draaiuren per jaar	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Levensduur		45</a:t>
            </a:r>
          </a:p>
          <a:p>
            <a:endParaRPr lang="nl-NL" sz="2000"/>
          </a:p>
          <a:p>
            <a:endParaRPr lang="nl-NL" sz="2000"/>
          </a:p>
          <a:p>
            <a:r>
              <a:rPr lang="nl-NL" sz="2000" b="1"/>
              <a:t>Resultaat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/>
              <a:t>Overstap naar duurzame brandstof heeft de grootste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/>
              <a:t>Levensduur en draaiuren maken fabricage van andere systemen onrendabel</a:t>
            </a:r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4CE4C4FA-578A-5363-E6AD-8B15AC6C27EA}"/>
              </a:ext>
            </a:extLst>
          </p:cNvPr>
          <p:cNvGrpSpPr/>
          <p:nvPr/>
        </p:nvGrpSpPr>
        <p:grpSpPr>
          <a:xfrm>
            <a:off x="727549" y="-360603"/>
            <a:ext cx="5667768" cy="3073887"/>
            <a:chOff x="676851" y="1342542"/>
            <a:chExt cx="5667768" cy="3073887"/>
          </a:xfrm>
        </p:grpSpPr>
        <p:pic>
          <p:nvPicPr>
            <p:cNvPr id="8" name="Picture 7" descr="A blue line drawing of a boat&#10;&#10;Description automatically generated">
              <a:extLst>
                <a:ext uri="{FF2B5EF4-FFF2-40B4-BE49-F238E27FC236}">
                  <a16:creationId xmlns:a16="http://schemas.microsoft.com/office/drawing/2014/main" id="{04FD8933-F753-F033-96EF-BA5A0DD60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1973791" y="45602"/>
              <a:ext cx="3073887" cy="5667768"/>
            </a:xfrm>
            <a:prstGeom prst="rect">
              <a:avLst/>
            </a:prstGeom>
          </p:spPr>
        </p:pic>
        <p:pic>
          <p:nvPicPr>
            <p:cNvPr id="10" name="Picture 10" descr="A blue line drawing of a boat&#10;&#10;Description automatically generated">
              <a:extLst>
                <a:ext uri="{FF2B5EF4-FFF2-40B4-BE49-F238E27FC236}">
                  <a16:creationId xmlns:a16="http://schemas.microsoft.com/office/drawing/2014/main" id="{48487189-76BC-A075-640B-2E2675FD2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1973791" y="45602"/>
              <a:ext cx="3073887" cy="5667768"/>
            </a:xfrm>
            <a:prstGeom prst="rect">
              <a:avLst/>
            </a:prstGeom>
          </p:spPr>
        </p:pic>
      </p:grpSp>
      <p:pic>
        <p:nvPicPr>
          <p:cNvPr id="11" name="Picture 6">
            <a:extLst>
              <a:ext uri="{FF2B5EF4-FFF2-40B4-BE49-F238E27FC236}">
                <a16:creationId xmlns:a16="http://schemas.microsoft.com/office/drawing/2014/main" id="{8B5FA5C6-CEF9-6F81-38F0-B65F4DFB5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524" y="1590171"/>
            <a:ext cx="3992880" cy="424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22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BEAA1-5BD1-A12F-3B4C-3C6CC9FB8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3ED94-8B18-F93F-8786-61DC6EE5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High Performance motorjacht (&gt;20m)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8BF8DAF-FDD0-BBB7-C80E-8D6B3E801C13}"/>
              </a:ext>
            </a:extLst>
          </p:cNvPr>
          <p:cNvSpPr txBox="1"/>
          <p:nvPr/>
        </p:nvSpPr>
        <p:spPr>
          <a:xfrm>
            <a:off x="727549" y="2713284"/>
            <a:ext cx="67500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/>
              <a:t>Gebruik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Draaiuren per jaar	130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Levensduur		50</a:t>
            </a:r>
          </a:p>
          <a:p>
            <a:endParaRPr lang="nl-NL" sz="2000"/>
          </a:p>
          <a:p>
            <a:endParaRPr lang="nl-NL" sz="2000"/>
          </a:p>
          <a:p>
            <a:r>
              <a:rPr lang="nl-NL" sz="2000" b="1"/>
              <a:t>Resultaat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/>
              <a:t>Alle alternatieve systemen kunnen worden toegepast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/>
              <a:t>Waterstof is interessant door hoog aantal draaiuren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/>
              <a:t>Duurzame brandstof geeft de grootste CO2 reductie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FACB0904-4F70-2A6B-0085-A91DC9398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005" y="1537185"/>
            <a:ext cx="3992880" cy="4247388"/>
          </a:xfrm>
          <a:prstGeom prst="rect">
            <a:avLst/>
          </a:prstGeom>
        </p:spPr>
      </p:pic>
      <p:grpSp>
        <p:nvGrpSpPr>
          <p:cNvPr id="5" name="Group 6">
            <a:extLst>
              <a:ext uri="{FF2B5EF4-FFF2-40B4-BE49-F238E27FC236}">
                <a16:creationId xmlns:a16="http://schemas.microsoft.com/office/drawing/2014/main" id="{F007C0BE-F066-1ECB-0753-E15651C557EE}"/>
              </a:ext>
            </a:extLst>
          </p:cNvPr>
          <p:cNvGrpSpPr/>
          <p:nvPr/>
        </p:nvGrpSpPr>
        <p:grpSpPr>
          <a:xfrm>
            <a:off x="392115" y="-103019"/>
            <a:ext cx="6281032" cy="2745400"/>
            <a:chOff x="741279" y="1419105"/>
            <a:chExt cx="5667768" cy="3073887"/>
          </a:xfrm>
        </p:grpSpPr>
        <p:pic>
          <p:nvPicPr>
            <p:cNvPr id="6" name="Picture 7" descr="A blue line drawing of a boat&#10;&#10;Description automatically generated">
              <a:extLst>
                <a:ext uri="{FF2B5EF4-FFF2-40B4-BE49-F238E27FC236}">
                  <a16:creationId xmlns:a16="http://schemas.microsoft.com/office/drawing/2014/main" id="{6B9C9ECE-8B6C-D7B5-ABF2-18B6534A2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2038219" y="122165"/>
              <a:ext cx="3073887" cy="5667768"/>
            </a:xfrm>
            <a:prstGeom prst="rect">
              <a:avLst/>
            </a:prstGeom>
          </p:spPr>
        </p:pic>
        <p:pic>
          <p:nvPicPr>
            <p:cNvPr id="7" name="Picture 8" descr="A blue line drawing of a boat&#10;&#10;Description automatically generated">
              <a:extLst>
                <a:ext uri="{FF2B5EF4-FFF2-40B4-BE49-F238E27FC236}">
                  <a16:creationId xmlns:a16="http://schemas.microsoft.com/office/drawing/2014/main" id="{8188022A-F147-8BD5-D3D9-FC48C16C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2038219" y="122165"/>
              <a:ext cx="3073887" cy="5667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9465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E529BD-8907-F6CE-97D3-5EF21DD9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273" y="415700"/>
            <a:ext cx="9560144" cy="806105"/>
          </a:xfrm>
        </p:spPr>
        <p:txBody>
          <a:bodyPr/>
          <a:lstStyle/>
          <a:p>
            <a:r>
              <a:rPr lang="nl-NL"/>
              <a:t>Overzicht bevindingen</a:t>
            </a:r>
          </a:p>
        </p:txBody>
      </p:sp>
      <p:pic>
        <p:nvPicPr>
          <p:cNvPr id="3" name="Content Placeholder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48A4EE2-5577-A71B-1ABE-F70D373BCF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22"/>
          <a:stretch/>
        </p:blipFill>
        <p:spPr>
          <a:xfrm>
            <a:off x="0" y="818752"/>
            <a:ext cx="12093453" cy="6345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948BF5-BEFB-E998-6E71-32193F91B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847" y="566616"/>
            <a:ext cx="889570" cy="50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773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54B6E-6963-6D93-6817-C568A4A29D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922" y="757370"/>
            <a:ext cx="7266615" cy="3606084"/>
          </a:xfrm>
        </p:spPr>
        <p:txBody>
          <a:bodyPr/>
          <a:lstStyle/>
          <a:p>
            <a:pPr marL="7620"/>
            <a:r>
              <a:rPr lang="en-US" err="1">
                <a:latin typeface="Arial"/>
                <a:cs typeface="Arial"/>
              </a:rPr>
              <a:t>Conclusie</a:t>
            </a:r>
            <a:endParaRPr lang="en-US">
              <a:latin typeface="Arial"/>
              <a:cs typeface="Arial"/>
            </a:endParaRPr>
          </a:p>
          <a:p>
            <a:pPr marL="7620"/>
            <a:endParaRPr lang="en-US"/>
          </a:p>
          <a:p>
            <a:pPr marL="7620">
              <a:lnSpc>
                <a:spcPct val="90000"/>
              </a:lnSpc>
              <a:spcAft>
                <a:spcPts val="0"/>
              </a:spcAft>
            </a:pPr>
            <a:r>
              <a:rPr lang="en-US" sz="4000" b="0">
                <a:solidFill>
                  <a:schemeClr val="tx1"/>
                </a:solidFill>
                <a:latin typeface="Arial"/>
                <a:cs typeface="Arial"/>
              </a:rPr>
              <a:t>Er is </a:t>
            </a:r>
            <a:r>
              <a:rPr lang="en-US" sz="4000" b="0" err="1">
                <a:solidFill>
                  <a:schemeClr val="tx1"/>
                </a:solidFill>
                <a:latin typeface="Arial"/>
                <a:cs typeface="Arial"/>
              </a:rPr>
              <a:t>geen</a:t>
            </a:r>
            <a:r>
              <a:rPr lang="en-US" sz="40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>
                <a:solidFill>
                  <a:schemeClr val="tx1"/>
                </a:solidFill>
                <a:latin typeface="Arial"/>
                <a:cs typeface="Arial"/>
              </a:rPr>
              <a:t>“one size fits all” </a:t>
            </a:r>
          </a:p>
          <a:p>
            <a:pPr marL="7620">
              <a:lnSpc>
                <a:spcPct val="90000"/>
              </a:lnSpc>
              <a:spcAft>
                <a:spcPts val="0"/>
              </a:spcAft>
            </a:pPr>
            <a:r>
              <a:rPr lang="en-US" sz="4000" b="0" err="1">
                <a:solidFill>
                  <a:schemeClr val="tx1"/>
                </a:solidFill>
                <a:latin typeface="Arial"/>
                <a:cs typeface="Arial"/>
              </a:rPr>
              <a:t>oplossing</a:t>
            </a:r>
            <a:r>
              <a:rPr lang="en-US" sz="4000" b="0">
                <a:solidFill>
                  <a:schemeClr val="tx1"/>
                </a:solidFill>
                <a:latin typeface="Arial"/>
                <a:cs typeface="Arial"/>
              </a:rPr>
              <a:t> om de CO2 </a:t>
            </a:r>
            <a:r>
              <a:rPr lang="en-US" sz="4000" b="0" err="1">
                <a:solidFill>
                  <a:schemeClr val="tx1"/>
                </a:solidFill>
                <a:latin typeface="Arial"/>
                <a:cs typeface="Arial"/>
              </a:rPr>
              <a:t>uitstoot</a:t>
            </a:r>
            <a:r>
              <a:rPr lang="en-US" sz="4000" b="0">
                <a:solidFill>
                  <a:schemeClr val="tx1"/>
                </a:solidFill>
                <a:latin typeface="Arial"/>
                <a:cs typeface="Arial"/>
              </a:rPr>
              <a:t> door </a:t>
            </a:r>
            <a:r>
              <a:rPr lang="en-US" sz="4000" b="0" err="1">
                <a:solidFill>
                  <a:schemeClr val="tx1"/>
                </a:solidFill>
                <a:latin typeface="Arial"/>
                <a:cs typeface="Arial"/>
              </a:rPr>
              <a:t>voortstuwingsinstallaties</a:t>
            </a:r>
            <a:r>
              <a:rPr lang="en-US" sz="40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b="0" err="1">
                <a:solidFill>
                  <a:schemeClr val="tx1"/>
                </a:solidFill>
                <a:latin typeface="Arial"/>
                <a:cs typeface="Arial"/>
              </a:rPr>
              <a:t>aan</a:t>
            </a:r>
            <a:r>
              <a:rPr lang="en-US" sz="40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b="0" err="1">
                <a:solidFill>
                  <a:schemeClr val="tx1"/>
                </a:solidFill>
                <a:latin typeface="Arial"/>
                <a:cs typeface="Arial"/>
              </a:rPr>
              <a:t>boord</a:t>
            </a:r>
            <a:r>
              <a:rPr lang="en-US" sz="4000" b="0">
                <a:solidFill>
                  <a:schemeClr val="tx1"/>
                </a:solidFill>
                <a:latin typeface="Arial"/>
                <a:cs typeface="Arial"/>
              </a:rPr>
              <a:t> te </a:t>
            </a:r>
            <a:r>
              <a:rPr lang="en-US" sz="4000" b="0" err="1">
                <a:solidFill>
                  <a:schemeClr val="tx1"/>
                </a:solidFill>
                <a:latin typeface="Arial"/>
                <a:cs typeface="Arial"/>
              </a:rPr>
              <a:t>reduceren</a:t>
            </a:r>
            <a:endParaRPr lang="en-US" sz="4000" b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2724E-79B6-0766-FF24-1202E47E7C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1626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54B6E-6963-6D93-6817-C568A4A29D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8143" y="1222320"/>
            <a:ext cx="7266615" cy="3606084"/>
          </a:xfrm>
        </p:spPr>
        <p:txBody>
          <a:bodyPr/>
          <a:lstStyle/>
          <a:p>
            <a:pPr marL="7620"/>
            <a:r>
              <a:rPr lang="en-US" sz="4000">
                <a:latin typeface="Arial"/>
                <a:cs typeface="Arial"/>
              </a:rPr>
              <a:t>Propelling our Future</a:t>
            </a:r>
          </a:p>
          <a:p>
            <a:pPr marL="7620">
              <a:lnSpc>
                <a:spcPct val="90000"/>
              </a:lnSpc>
            </a:pP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Meerjaren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internationale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strategie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gericht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 op:</a:t>
            </a:r>
          </a:p>
          <a:p>
            <a:pPr marL="46482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Verhogen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beschikbaarheid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alternatieven</a:t>
            </a:r>
            <a:endParaRPr lang="en-US" sz="2800" b="0">
              <a:solidFill>
                <a:schemeClr val="tx1"/>
              </a:solidFill>
              <a:latin typeface="Arial"/>
              <a:cs typeface="Arial"/>
            </a:endParaRPr>
          </a:p>
          <a:p>
            <a:pPr marL="46482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Verhogen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bewustzijn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bij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consument</a:t>
            </a:r>
            <a:endParaRPr lang="en-US" sz="2800" b="0" err="1">
              <a:solidFill>
                <a:schemeClr val="tx1"/>
              </a:solidFill>
            </a:endParaRPr>
          </a:p>
          <a:p>
            <a:pPr marL="46482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Ontwikkeling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standaarden</a:t>
            </a:r>
            <a:endParaRPr lang="en-US" sz="2800" b="0" err="1">
              <a:solidFill>
                <a:schemeClr val="tx1"/>
              </a:solidFill>
            </a:endParaRPr>
          </a:p>
          <a:p>
            <a:pPr marL="46482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Onderzoek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naar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bestaande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en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nieuwe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technieken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voor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toepassing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 in 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een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maritieme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omgeving</a:t>
            </a:r>
            <a:endParaRPr lang="en-US" sz="2800" b="0" err="1">
              <a:solidFill>
                <a:schemeClr val="tx1"/>
              </a:solidFill>
            </a:endParaRPr>
          </a:p>
          <a:p>
            <a:pPr marL="7620">
              <a:lnSpc>
                <a:spcPct val="90000"/>
              </a:lnSpc>
            </a:pP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2724E-79B6-0766-FF24-1202E47E7C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2984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38A1609-536B-AB8E-A958-987C8EFF6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" y="1686914"/>
            <a:ext cx="11084560" cy="495468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D4C1365-CD72-0505-CD96-FCC2C9E5DA0B}"/>
              </a:ext>
            </a:extLst>
          </p:cNvPr>
          <p:cNvSpPr txBox="1"/>
          <p:nvPr/>
        </p:nvSpPr>
        <p:spPr>
          <a:xfrm>
            <a:off x="3378200" y="731520"/>
            <a:ext cx="543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olidFill>
                  <a:schemeClr val="accent1"/>
                </a:solidFill>
              </a:rPr>
              <a:t>https://propellingourfuture.com</a:t>
            </a:r>
          </a:p>
        </p:txBody>
      </p:sp>
    </p:spTree>
    <p:extLst>
      <p:ext uri="{BB962C8B-B14F-4D97-AF65-F5344CB8AC3E}">
        <p14:creationId xmlns:p14="http://schemas.microsoft.com/office/powerpoint/2010/main" val="408816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DF3ED-78E9-4955-BFB2-7505941F1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730287-B17B-67AB-E8B3-D01438A4D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/>
              <a:t>Richtlijn / Wet Pleziervaartuigen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641A61-19C3-2073-B4A8-D886FCFE4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l-NL" sz="2000" b="1"/>
              <a:t>Discussie onderwerpen</a:t>
            </a:r>
          </a:p>
          <a:p>
            <a:r>
              <a:rPr lang="nl-NL"/>
              <a:t>Wat te doen met </a:t>
            </a:r>
            <a:r>
              <a:rPr lang="nl-NL" err="1"/>
              <a:t>foiling</a:t>
            </a:r>
            <a:r>
              <a:rPr lang="nl-NL"/>
              <a:t> vaartuigen</a:t>
            </a:r>
          </a:p>
          <a:p>
            <a:r>
              <a:rPr lang="nl-NL"/>
              <a:t>Mogelijkheid voor digitaal handboek en </a:t>
            </a:r>
            <a:r>
              <a:rPr lang="nl-NL" err="1"/>
              <a:t>DoC</a:t>
            </a:r>
            <a:endParaRPr lang="nl-NL"/>
          </a:p>
          <a:p>
            <a:r>
              <a:rPr lang="nl-NL">
                <a:latin typeface="Calibri"/>
                <a:ea typeface="Calibri"/>
                <a:cs typeface="Calibri"/>
              </a:rPr>
              <a:t>Is een PCA (Post Construction Assessment) noodzakelijk bij ombouw van verbrandingsmotor naar elektrisch (A’dam)</a:t>
            </a:r>
          </a:p>
          <a:p>
            <a:r>
              <a:rPr lang="nl-NL"/>
              <a:t>Flinke aanscherping </a:t>
            </a:r>
            <a:r>
              <a:rPr lang="nl-NL" err="1"/>
              <a:t>milieu-eisen</a:t>
            </a:r>
            <a:r>
              <a:rPr lang="nl-NL"/>
              <a:t> (geen cosmetische aanpassingen)</a:t>
            </a:r>
          </a:p>
          <a:p>
            <a:r>
              <a:rPr lang="nl-NL"/>
              <a:t>Aanscherping Extended Producers </a:t>
            </a:r>
            <a:r>
              <a:rPr lang="nl-NL" err="1"/>
              <a:t>Responsibility</a:t>
            </a:r>
            <a:endParaRPr lang="nl-NL"/>
          </a:p>
          <a:p>
            <a:endParaRPr lang="nl-NL" sz="2000"/>
          </a:p>
          <a:p>
            <a:pPr marL="0" indent="0">
              <a:buNone/>
            </a:pPr>
            <a:endParaRPr lang="nl-NL" sz="2000"/>
          </a:p>
          <a:p>
            <a:endParaRPr lang="nl-NL" sz="2000"/>
          </a:p>
          <a:p>
            <a:endParaRPr lang="nl-NL" sz="2000"/>
          </a:p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endParaRPr lang="nl-NL" sz="20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CA24B7F-4D9A-4B77-FFBD-369B29EFB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360" y="267311"/>
            <a:ext cx="3901441" cy="2045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0439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4716C6A-A556-ADA4-D376-9519967C9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3593" y="122811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" name="Group 4" descr="Infographic chart with milestone descriptions adjacent to milestone dates in teardrop shapes. A curvy line with an arrow pointing rightward illustrates the direction of the timeline. The current year for the milestones track the path. ">
            <a:extLst>
              <a:ext uri="{FF2B5EF4-FFF2-40B4-BE49-F238E27FC236}">
                <a16:creationId xmlns:a16="http://schemas.microsoft.com/office/drawing/2014/main" id="{699EFCB9-AF13-4A25-AA3F-AC710F9953E6}"/>
              </a:ext>
            </a:extLst>
          </p:cNvPr>
          <p:cNvGrpSpPr/>
          <p:nvPr/>
        </p:nvGrpSpPr>
        <p:grpSpPr>
          <a:xfrm>
            <a:off x="1291318" y="158474"/>
            <a:ext cx="9609364" cy="6541052"/>
            <a:chOff x="0" y="0"/>
            <a:chExt cx="10114772" cy="6564085"/>
          </a:xfrm>
        </p:grpSpPr>
        <p:grpSp>
          <p:nvGrpSpPr>
            <p:cNvPr id="6" name="Group 5" descr="Infographic chart with milestone descriptions adjacent to milestone dates in teardrop shapes. A curvy line with an arrow pointing rightward illustrates the direction of the timeline. The current year for the milestones track the path. ">
              <a:extLst>
                <a:ext uri="{FF2B5EF4-FFF2-40B4-BE49-F238E27FC236}">
                  <a16:creationId xmlns:a16="http://schemas.microsoft.com/office/drawing/2014/main" id="{F54B38D2-0536-40C7-AE68-CF4EA8C1920C}"/>
                </a:ext>
              </a:extLst>
            </p:cNvPr>
            <p:cNvGrpSpPr/>
            <p:nvPr/>
          </p:nvGrpSpPr>
          <p:grpSpPr>
            <a:xfrm>
              <a:off x="0" y="0"/>
              <a:ext cx="10114772" cy="6564085"/>
              <a:chOff x="0" y="0"/>
              <a:chExt cx="10114772" cy="6564085"/>
            </a:xfrm>
          </p:grpSpPr>
          <p:grpSp>
            <p:nvGrpSpPr>
              <p:cNvPr id="15" name="Group 14" descr="Infographic chart with milestone descriptions adjacent to milestone dates in teardrop shapes. A curvy line with an arrow pointing rightward illustrates the direction of the timeline. The current year for the milestones track the path. ">
                <a:extLst>
                  <a:ext uri="{FF2B5EF4-FFF2-40B4-BE49-F238E27FC236}">
                    <a16:creationId xmlns:a16="http://schemas.microsoft.com/office/drawing/2014/main" id="{98A13FF1-578F-493F-A217-7B9AAD4B2602}"/>
                  </a:ext>
                </a:extLst>
              </p:cNvPr>
              <p:cNvGrpSpPr/>
              <p:nvPr/>
            </p:nvGrpSpPr>
            <p:grpSpPr>
              <a:xfrm>
                <a:off x="0" y="0"/>
                <a:ext cx="10114772" cy="6564085"/>
                <a:chOff x="0" y="0"/>
                <a:chExt cx="10114772" cy="6564085"/>
              </a:xfrm>
            </p:grpSpPr>
            <p:grpSp>
              <p:nvGrpSpPr>
                <p:cNvPr id="20" name="Group 19" descr="Roadmap shape with arrow head showing flow from left to right and top to bottom, with the arrow in the bottom right">
                  <a:extLst>
                    <a:ext uri="{FF2B5EF4-FFF2-40B4-BE49-F238E27FC236}">
                      <a16:creationId xmlns:a16="http://schemas.microsoft.com/office/drawing/2014/main" id="{16763858-5DA2-4F91-8406-D66F5DC27D39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9602751" cy="6356480"/>
                  <a:chOff x="0" y="0"/>
                  <a:chExt cx="9602751" cy="6356480"/>
                </a:xfrm>
              </p:grpSpPr>
              <p:sp>
                <p:nvSpPr>
                  <p:cNvPr id="63" name="Rectangle 12" descr="Curvy line">
                    <a:extLst>
                      <a:ext uri="{FF2B5EF4-FFF2-40B4-BE49-F238E27FC236}">
                        <a16:creationId xmlns:a16="http://schemas.microsoft.com/office/drawing/2014/main" id="{65BDB798-9989-41F6-ADC7-8A1EBFAA6BC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8178985" cy="6356480"/>
                  </a:xfrm>
                  <a:custGeom>
                    <a:avLst/>
                    <a:gdLst>
                      <a:gd name="connsiteX0" fmla="*/ 0 w 685800"/>
                      <a:gd name="connsiteY0" fmla="*/ 0 h 3781425"/>
                      <a:gd name="connsiteX1" fmla="*/ 685800 w 685800"/>
                      <a:gd name="connsiteY1" fmla="*/ 0 h 3781425"/>
                      <a:gd name="connsiteX2" fmla="*/ 685800 w 685800"/>
                      <a:gd name="connsiteY2" fmla="*/ 3781425 h 3781425"/>
                      <a:gd name="connsiteX3" fmla="*/ 0 w 685800"/>
                      <a:gd name="connsiteY3" fmla="*/ 3781425 h 3781425"/>
                      <a:gd name="connsiteX4" fmla="*/ 0 w 685800"/>
                      <a:gd name="connsiteY4" fmla="*/ 0 h 3781425"/>
                      <a:gd name="connsiteX0" fmla="*/ 0 w 705125"/>
                      <a:gd name="connsiteY0" fmla="*/ 0 h 3781425"/>
                      <a:gd name="connsiteX1" fmla="*/ 685800 w 705125"/>
                      <a:gd name="connsiteY1" fmla="*/ 0 h 3781425"/>
                      <a:gd name="connsiteX2" fmla="*/ 704850 w 705125"/>
                      <a:gd name="connsiteY2" fmla="*/ 809625 h 3781425"/>
                      <a:gd name="connsiteX3" fmla="*/ 685800 w 705125"/>
                      <a:gd name="connsiteY3" fmla="*/ 3781425 h 3781425"/>
                      <a:gd name="connsiteX4" fmla="*/ 0 w 705125"/>
                      <a:gd name="connsiteY4" fmla="*/ 3781425 h 3781425"/>
                      <a:gd name="connsiteX5" fmla="*/ 0 w 705125"/>
                      <a:gd name="connsiteY5" fmla="*/ 0 h 3781425"/>
                      <a:gd name="connsiteX0" fmla="*/ 104775 w 809900"/>
                      <a:gd name="connsiteY0" fmla="*/ 0 h 3781425"/>
                      <a:gd name="connsiteX1" fmla="*/ 790575 w 809900"/>
                      <a:gd name="connsiteY1" fmla="*/ 0 h 3781425"/>
                      <a:gd name="connsiteX2" fmla="*/ 809625 w 809900"/>
                      <a:gd name="connsiteY2" fmla="*/ 809625 h 3781425"/>
                      <a:gd name="connsiteX3" fmla="*/ 790575 w 809900"/>
                      <a:gd name="connsiteY3" fmla="*/ 3781425 h 3781425"/>
                      <a:gd name="connsiteX4" fmla="*/ 104775 w 809900"/>
                      <a:gd name="connsiteY4" fmla="*/ 3781425 h 3781425"/>
                      <a:gd name="connsiteX5" fmla="*/ 0 w 809900"/>
                      <a:gd name="connsiteY5" fmla="*/ 809625 h 3781425"/>
                      <a:gd name="connsiteX6" fmla="*/ 104775 w 809900"/>
                      <a:gd name="connsiteY6" fmla="*/ 0 h 3781425"/>
                      <a:gd name="connsiteX0" fmla="*/ 104775 w 866775"/>
                      <a:gd name="connsiteY0" fmla="*/ 0 h 3781425"/>
                      <a:gd name="connsiteX1" fmla="*/ 790575 w 866775"/>
                      <a:gd name="connsiteY1" fmla="*/ 0 h 3781425"/>
                      <a:gd name="connsiteX2" fmla="*/ 809625 w 866775"/>
                      <a:gd name="connsiteY2" fmla="*/ 809625 h 3781425"/>
                      <a:gd name="connsiteX3" fmla="*/ 866775 w 866775"/>
                      <a:gd name="connsiteY3" fmla="*/ 2171700 h 3781425"/>
                      <a:gd name="connsiteX4" fmla="*/ 790575 w 866775"/>
                      <a:gd name="connsiteY4" fmla="*/ 3781425 h 3781425"/>
                      <a:gd name="connsiteX5" fmla="*/ 104775 w 866775"/>
                      <a:gd name="connsiteY5" fmla="*/ 3781425 h 3781425"/>
                      <a:gd name="connsiteX6" fmla="*/ 0 w 866775"/>
                      <a:gd name="connsiteY6" fmla="*/ 809625 h 3781425"/>
                      <a:gd name="connsiteX7" fmla="*/ 104775 w 866775"/>
                      <a:gd name="connsiteY7" fmla="*/ 0 h 3781425"/>
                      <a:gd name="connsiteX0" fmla="*/ 107604 w 869604"/>
                      <a:gd name="connsiteY0" fmla="*/ 0 h 3781425"/>
                      <a:gd name="connsiteX1" fmla="*/ 793404 w 869604"/>
                      <a:gd name="connsiteY1" fmla="*/ 0 h 3781425"/>
                      <a:gd name="connsiteX2" fmla="*/ 812454 w 869604"/>
                      <a:gd name="connsiteY2" fmla="*/ 809625 h 3781425"/>
                      <a:gd name="connsiteX3" fmla="*/ 869604 w 869604"/>
                      <a:gd name="connsiteY3" fmla="*/ 2171700 h 3781425"/>
                      <a:gd name="connsiteX4" fmla="*/ 793404 w 869604"/>
                      <a:gd name="connsiteY4" fmla="*/ 3781425 h 3781425"/>
                      <a:gd name="connsiteX5" fmla="*/ 107604 w 869604"/>
                      <a:gd name="connsiteY5" fmla="*/ 3781425 h 3781425"/>
                      <a:gd name="connsiteX6" fmla="*/ 21879 w 869604"/>
                      <a:gd name="connsiteY6" fmla="*/ 2219325 h 3781425"/>
                      <a:gd name="connsiteX7" fmla="*/ 2829 w 869604"/>
                      <a:gd name="connsiteY7" fmla="*/ 809625 h 3781425"/>
                      <a:gd name="connsiteX8" fmla="*/ 107604 w 869604"/>
                      <a:gd name="connsiteY8" fmla="*/ 0 h 3781425"/>
                      <a:gd name="connsiteX0" fmla="*/ 107604 w 2222159"/>
                      <a:gd name="connsiteY0" fmla="*/ 0 h 3781425"/>
                      <a:gd name="connsiteX1" fmla="*/ 793404 w 2222159"/>
                      <a:gd name="connsiteY1" fmla="*/ 0 h 3781425"/>
                      <a:gd name="connsiteX2" fmla="*/ 2222154 w 2222159"/>
                      <a:gd name="connsiteY2" fmla="*/ 1009650 h 3781425"/>
                      <a:gd name="connsiteX3" fmla="*/ 869604 w 2222159"/>
                      <a:gd name="connsiteY3" fmla="*/ 2171700 h 3781425"/>
                      <a:gd name="connsiteX4" fmla="*/ 793404 w 2222159"/>
                      <a:gd name="connsiteY4" fmla="*/ 3781425 h 3781425"/>
                      <a:gd name="connsiteX5" fmla="*/ 107604 w 2222159"/>
                      <a:gd name="connsiteY5" fmla="*/ 3781425 h 3781425"/>
                      <a:gd name="connsiteX6" fmla="*/ 21879 w 2222159"/>
                      <a:gd name="connsiteY6" fmla="*/ 2219325 h 3781425"/>
                      <a:gd name="connsiteX7" fmla="*/ 2829 w 2222159"/>
                      <a:gd name="connsiteY7" fmla="*/ 809625 h 3781425"/>
                      <a:gd name="connsiteX8" fmla="*/ 107604 w 2222159"/>
                      <a:gd name="connsiteY8" fmla="*/ 0 h 3781425"/>
                      <a:gd name="connsiteX0" fmla="*/ 85837 w 2200392"/>
                      <a:gd name="connsiteY0" fmla="*/ 0 h 3781425"/>
                      <a:gd name="connsiteX1" fmla="*/ 771637 w 2200392"/>
                      <a:gd name="connsiteY1" fmla="*/ 0 h 3781425"/>
                      <a:gd name="connsiteX2" fmla="*/ 2200387 w 2200392"/>
                      <a:gd name="connsiteY2" fmla="*/ 1009650 h 3781425"/>
                      <a:gd name="connsiteX3" fmla="*/ 847837 w 2200392"/>
                      <a:gd name="connsiteY3" fmla="*/ 2171700 h 3781425"/>
                      <a:gd name="connsiteX4" fmla="*/ 771637 w 2200392"/>
                      <a:gd name="connsiteY4" fmla="*/ 3781425 h 3781425"/>
                      <a:gd name="connsiteX5" fmla="*/ 85837 w 2200392"/>
                      <a:gd name="connsiteY5" fmla="*/ 3781425 h 3781425"/>
                      <a:gd name="connsiteX6" fmla="*/ 112 w 2200392"/>
                      <a:gd name="connsiteY6" fmla="*/ 2219325 h 3781425"/>
                      <a:gd name="connsiteX7" fmla="*/ 2038462 w 2200392"/>
                      <a:gd name="connsiteY7" fmla="*/ 1000125 h 3781425"/>
                      <a:gd name="connsiteX8" fmla="*/ 85837 w 2200392"/>
                      <a:gd name="connsiteY8" fmla="*/ 0 h 3781425"/>
                      <a:gd name="connsiteX0" fmla="*/ 266812 w 2200392"/>
                      <a:gd name="connsiteY0" fmla="*/ 800100 h 3781425"/>
                      <a:gd name="connsiteX1" fmla="*/ 771637 w 2200392"/>
                      <a:gd name="connsiteY1" fmla="*/ 0 h 3781425"/>
                      <a:gd name="connsiteX2" fmla="*/ 2200387 w 2200392"/>
                      <a:gd name="connsiteY2" fmla="*/ 1009650 h 3781425"/>
                      <a:gd name="connsiteX3" fmla="*/ 847837 w 2200392"/>
                      <a:gd name="connsiteY3" fmla="*/ 2171700 h 3781425"/>
                      <a:gd name="connsiteX4" fmla="*/ 771637 w 2200392"/>
                      <a:gd name="connsiteY4" fmla="*/ 3781425 h 3781425"/>
                      <a:gd name="connsiteX5" fmla="*/ 85837 w 2200392"/>
                      <a:gd name="connsiteY5" fmla="*/ 3781425 h 3781425"/>
                      <a:gd name="connsiteX6" fmla="*/ 112 w 2200392"/>
                      <a:gd name="connsiteY6" fmla="*/ 2219325 h 3781425"/>
                      <a:gd name="connsiteX7" fmla="*/ 2038462 w 2200392"/>
                      <a:gd name="connsiteY7" fmla="*/ 1000125 h 3781425"/>
                      <a:gd name="connsiteX8" fmla="*/ 266812 w 2200392"/>
                      <a:gd name="connsiteY8" fmla="*/ 800100 h 3781425"/>
                      <a:gd name="connsiteX0" fmla="*/ 266812 w 2200392"/>
                      <a:gd name="connsiteY0" fmla="*/ 657225 h 3638550"/>
                      <a:gd name="connsiteX1" fmla="*/ 704962 w 2200392"/>
                      <a:gd name="connsiteY1" fmla="*/ 0 h 3638550"/>
                      <a:gd name="connsiteX2" fmla="*/ 2200387 w 2200392"/>
                      <a:gd name="connsiteY2" fmla="*/ 866775 h 3638550"/>
                      <a:gd name="connsiteX3" fmla="*/ 847837 w 2200392"/>
                      <a:gd name="connsiteY3" fmla="*/ 2028825 h 3638550"/>
                      <a:gd name="connsiteX4" fmla="*/ 771637 w 2200392"/>
                      <a:gd name="connsiteY4" fmla="*/ 3638550 h 3638550"/>
                      <a:gd name="connsiteX5" fmla="*/ 85837 w 2200392"/>
                      <a:gd name="connsiteY5" fmla="*/ 3638550 h 3638550"/>
                      <a:gd name="connsiteX6" fmla="*/ 112 w 2200392"/>
                      <a:gd name="connsiteY6" fmla="*/ 2076450 h 3638550"/>
                      <a:gd name="connsiteX7" fmla="*/ 2038462 w 2200392"/>
                      <a:gd name="connsiteY7" fmla="*/ 857250 h 3638550"/>
                      <a:gd name="connsiteX8" fmla="*/ 266812 w 2200392"/>
                      <a:gd name="connsiteY8" fmla="*/ 657225 h 3638550"/>
                      <a:gd name="connsiteX0" fmla="*/ 266812 w 2200392"/>
                      <a:gd name="connsiteY0" fmla="*/ 590550 h 3571875"/>
                      <a:gd name="connsiteX1" fmla="*/ 704962 w 2200392"/>
                      <a:gd name="connsiteY1" fmla="*/ 0 h 3571875"/>
                      <a:gd name="connsiteX2" fmla="*/ 2200387 w 2200392"/>
                      <a:gd name="connsiteY2" fmla="*/ 800100 h 3571875"/>
                      <a:gd name="connsiteX3" fmla="*/ 847837 w 2200392"/>
                      <a:gd name="connsiteY3" fmla="*/ 1962150 h 3571875"/>
                      <a:gd name="connsiteX4" fmla="*/ 771637 w 2200392"/>
                      <a:gd name="connsiteY4" fmla="*/ 3571875 h 3571875"/>
                      <a:gd name="connsiteX5" fmla="*/ 85837 w 2200392"/>
                      <a:gd name="connsiteY5" fmla="*/ 3571875 h 3571875"/>
                      <a:gd name="connsiteX6" fmla="*/ 112 w 2200392"/>
                      <a:gd name="connsiteY6" fmla="*/ 2009775 h 3571875"/>
                      <a:gd name="connsiteX7" fmla="*/ 2038462 w 2200392"/>
                      <a:gd name="connsiteY7" fmla="*/ 790575 h 3571875"/>
                      <a:gd name="connsiteX8" fmla="*/ 266812 w 2200392"/>
                      <a:gd name="connsiteY8" fmla="*/ 590550 h 3571875"/>
                      <a:gd name="connsiteX0" fmla="*/ 266812 w 2200393"/>
                      <a:gd name="connsiteY0" fmla="*/ 590550 h 3571875"/>
                      <a:gd name="connsiteX1" fmla="*/ 704962 w 2200393"/>
                      <a:gd name="connsiteY1" fmla="*/ 0 h 3571875"/>
                      <a:gd name="connsiteX2" fmla="*/ 2200387 w 2200393"/>
                      <a:gd name="connsiteY2" fmla="*/ 800100 h 3571875"/>
                      <a:gd name="connsiteX3" fmla="*/ 847837 w 2200393"/>
                      <a:gd name="connsiteY3" fmla="*/ 1962150 h 3571875"/>
                      <a:gd name="connsiteX4" fmla="*/ 771637 w 2200393"/>
                      <a:gd name="connsiteY4" fmla="*/ 3571875 h 3571875"/>
                      <a:gd name="connsiteX5" fmla="*/ 85837 w 2200393"/>
                      <a:gd name="connsiteY5" fmla="*/ 3571875 h 3571875"/>
                      <a:gd name="connsiteX6" fmla="*/ 112 w 2200393"/>
                      <a:gd name="connsiteY6" fmla="*/ 2009775 h 3571875"/>
                      <a:gd name="connsiteX7" fmla="*/ 2038462 w 2200393"/>
                      <a:gd name="connsiteY7" fmla="*/ 790575 h 3571875"/>
                      <a:gd name="connsiteX8" fmla="*/ 266812 w 2200393"/>
                      <a:gd name="connsiteY8" fmla="*/ 590550 h 3571875"/>
                      <a:gd name="connsiteX0" fmla="*/ 266812 w 2200392"/>
                      <a:gd name="connsiteY0" fmla="*/ 123825 h 3105150"/>
                      <a:gd name="connsiteX1" fmla="*/ 390637 w 2200392"/>
                      <a:gd name="connsiteY1" fmla="*/ 0 h 3105150"/>
                      <a:gd name="connsiteX2" fmla="*/ 2200387 w 2200392"/>
                      <a:gd name="connsiteY2" fmla="*/ 333375 h 3105150"/>
                      <a:gd name="connsiteX3" fmla="*/ 847837 w 2200392"/>
                      <a:gd name="connsiteY3" fmla="*/ 1495425 h 3105150"/>
                      <a:gd name="connsiteX4" fmla="*/ 771637 w 2200392"/>
                      <a:gd name="connsiteY4" fmla="*/ 3105150 h 3105150"/>
                      <a:gd name="connsiteX5" fmla="*/ 85837 w 2200392"/>
                      <a:gd name="connsiteY5" fmla="*/ 3105150 h 3105150"/>
                      <a:gd name="connsiteX6" fmla="*/ 112 w 2200392"/>
                      <a:gd name="connsiteY6" fmla="*/ 1543050 h 3105150"/>
                      <a:gd name="connsiteX7" fmla="*/ 2038462 w 2200392"/>
                      <a:gd name="connsiteY7" fmla="*/ 323850 h 3105150"/>
                      <a:gd name="connsiteX8" fmla="*/ 266812 w 2200392"/>
                      <a:gd name="connsiteY8" fmla="*/ 123825 h 3105150"/>
                      <a:gd name="connsiteX0" fmla="*/ 266812 w 2200392"/>
                      <a:gd name="connsiteY0" fmla="*/ 123825 h 3105150"/>
                      <a:gd name="connsiteX1" fmla="*/ 238237 w 2200392"/>
                      <a:gd name="connsiteY1" fmla="*/ 0 h 3105150"/>
                      <a:gd name="connsiteX2" fmla="*/ 2200387 w 2200392"/>
                      <a:gd name="connsiteY2" fmla="*/ 333375 h 3105150"/>
                      <a:gd name="connsiteX3" fmla="*/ 847837 w 2200392"/>
                      <a:gd name="connsiteY3" fmla="*/ 1495425 h 3105150"/>
                      <a:gd name="connsiteX4" fmla="*/ 771637 w 2200392"/>
                      <a:gd name="connsiteY4" fmla="*/ 3105150 h 3105150"/>
                      <a:gd name="connsiteX5" fmla="*/ 85837 w 2200392"/>
                      <a:gd name="connsiteY5" fmla="*/ 3105150 h 3105150"/>
                      <a:gd name="connsiteX6" fmla="*/ 112 w 2200392"/>
                      <a:gd name="connsiteY6" fmla="*/ 1543050 h 3105150"/>
                      <a:gd name="connsiteX7" fmla="*/ 2038462 w 2200392"/>
                      <a:gd name="connsiteY7" fmla="*/ 323850 h 3105150"/>
                      <a:gd name="connsiteX8" fmla="*/ 266812 w 2200392"/>
                      <a:gd name="connsiteY8" fmla="*/ 123825 h 3105150"/>
                      <a:gd name="connsiteX0" fmla="*/ 266812 w 2200392"/>
                      <a:gd name="connsiteY0" fmla="*/ 133350 h 3114675"/>
                      <a:gd name="connsiteX1" fmla="*/ 266812 w 2200392"/>
                      <a:gd name="connsiteY1" fmla="*/ 0 h 3114675"/>
                      <a:gd name="connsiteX2" fmla="*/ 2200387 w 2200392"/>
                      <a:gd name="connsiteY2" fmla="*/ 342900 h 3114675"/>
                      <a:gd name="connsiteX3" fmla="*/ 847837 w 2200392"/>
                      <a:gd name="connsiteY3" fmla="*/ 1504950 h 3114675"/>
                      <a:gd name="connsiteX4" fmla="*/ 771637 w 2200392"/>
                      <a:gd name="connsiteY4" fmla="*/ 3114675 h 3114675"/>
                      <a:gd name="connsiteX5" fmla="*/ 85837 w 2200392"/>
                      <a:gd name="connsiteY5" fmla="*/ 3114675 h 3114675"/>
                      <a:gd name="connsiteX6" fmla="*/ 112 w 2200392"/>
                      <a:gd name="connsiteY6" fmla="*/ 1552575 h 3114675"/>
                      <a:gd name="connsiteX7" fmla="*/ 2038462 w 2200392"/>
                      <a:gd name="connsiteY7" fmla="*/ 333375 h 3114675"/>
                      <a:gd name="connsiteX8" fmla="*/ 266812 w 2200392"/>
                      <a:gd name="connsiteY8" fmla="*/ 133350 h 3114675"/>
                      <a:gd name="connsiteX0" fmla="*/ 266812 w 2200392"/>
                      <a:gd name="connsiteY0" fmla="*/ 76200 h 3057525"/>
                      <a:gd name="connsiteX1" fmla="*/ 276337 w 2200392"/>
                      <a:gd name="connsiteY1" fmla="*/ 0 h 3057525"/>
                      <a:gd name="connsiteX2" fmla="*/ 2200387 w 2200392"/>
                      <a:gd name="connsiteY2" fmla="*/ 285750 h 3057525"/>
                      <a:gd name="connsiteX3" fmla="*/ 847837 w 2200392"/>
                      <a:gd name="connsiteY3" fmla="*/ 1447800 h 3057525"/>
                      <a:gd name="connsiteX4" fmla="*/ 771637 w 2200392"/>
                      <a:gd name="connsiteY4" fmla="*/ 3057525 h 3057525"/>
                      <a:gd name="connsiteX5" fmla="*/ 85837 w 2200392"/>
                      <a:gd name="connsiteY5" fmla="*/ 3057525 h 3057525"/>
                      <a:gd name="connsiteX6" fmla="*/ 112 w 2200392"/>
                      <a:gd name="connsiteY6" fmla="*/ 1495425 h 3057525"/>
                      <a:gd name="connsiteX7" fmla="*/ 2038462 w 2200392"/>
                      <a:gd name="connsiteY7" fmla="*/ 276225 h 3057525"/>
                      <a:gd name="connsiteX8" fmla="*/ 266812 w 2200392"/>
                      <a:gd name="connsiteY8" fmla="*/ 76200 h 3057525"/>
                      <a:gd name="connsiteX0" fmla="*/ 266812 w 2200392"/>
                      <a:gd name="connsiteY0" fmla="*/ 76200 h 3057525"/>
                      <a:gd name="connsiteX1" fmla="*/ 276337 w 2200392"/>
                      <a:gd name="connsiteY1" fmla="*/ 0 h 3057525"/>
                      <a:gd name="connsiteX2" fmla="*/ 2200387 w 2200392"/>
                      <a:gd name="connsiteY2" fmla="*/ 285750 h 3057525"/>
                      <a:gd name="connsiteX3" fmla="*/ 847837 w 2200392"/>
                      <a:gd name="connsiteY3" fmla="*/ 1447800 h 3057525"/>
                      <a:gd name="connsiteX4" fmla="*/ 771637 w 2200392"/>
                      <a:gd name="connsiteY4" fmla="*/ 3057525 h 3057525"/>
                      <a:gd name="connsiteX5" fmla="*/ 85837 w 2200392"/>
                      <a:gd name="connsiteY5" fmla="*/ 3057525 h 3057525"/>
                      <a:gd name="connsiteX6" fmla="*/ 112 w 2200392"/>
                      <a:gd name="connsiteY6" fmla="*/ 1495425 h 3057525"/>
                      <a:gd name="connsiteX7" fmla="*/ 2038462 w 2200392"/>
                      <a:gd name="connsiteY7" fmla="*/ 276225 h 3057525"/>
                      <a:gd name="connsiteX8" fmla="*/ 266812 w 2200392"/>
                      <a:gd name="connsiteY8" fmla="*/ 76200 h 3057525"/>
                      <a:gd name="connsiteX0" fmla="*/ 266812 w 2200392"/>
                      <a:gd name="connsiteY0" fmla="*/ 76200 h 3057525"/>
                      <a:gd name="connsiteX1" fmla="*/ 276337 w 2200392"/>
                      <a:gd name="connsiteY1" fmla="*/ 0 h 3057525"/>
                      <a:gd name="connsiteX2" fmla="*/ 2200387 w 2200392"/>
                      <a:gd name="connsiteY2" fmla="*/ 285750 h 3057525"/>
                      <a:gd name="connsiteX3" fmla="*/ 847837 w 2200392"/>
                      <a:gd name="connsiteY3" fmla="*/ 1447800 h 3057525"/>
                      <a:gd name="connsiteX4" fmla="*/ 771637 w 2200392"/>
                      <a:gd name="connsiteY4" fmla="*/ 3057525 h 3057525"/>
                      <a:gd name="connsiteX5" fmla="*/ 85837 w 2200392"/>
                      <a:gd name="connsiteY5" fmla="*/ 3057525 h 3057525"/>
                      <a:gd name="connsiteX6" fmla="*/ 112 w 2200392"/>
                      <a:gd name="connsiteY6" fmla="*/ 1495425 h 3057525"/>
                      <a:gd name="connsiteX7" fmla="*/ 2038462 w 2200392"/>
                      <a:gd name="connsiteY7" fmla="*/ 276225 h 3057525"/>
                      <a:gd name="connsiteX8" fmla="*/ 266812 w 2200392"/>
                      <a:gd name="connsiteY8" fmla="*/ 76200 h 3057525"/>
                      <a:gd name="connsiteX0" fmla="*/ 266811 w 2200391"/>
                      <a:gd name="connsiteY0" fmla="*/ 76200 h 3057525"/>
                      <a:gd name="connsiteX1" fmla="*/ 276336 w 2200391"/>
                      <a:gd name="connsiteY1" fmla="*/ 0 h 3057525"/>
                      <a:gd name="connsiteX2" fmla="*/ 2200386 w 2200391"/>
                      <a:gd name="connsiteY2" fmla="*/ 285750 h 3057525"/>
                      <a:gd name="connsiteX3" fmla="*/ 847836 w 2200391"/>
                      <a:gd name="connsiteY3" fmla="*/ 1447800 h 3057525"/>
                      <a:gd name="connsiteX4" fmla="*/ 771636 w 2200391"/>
                      <a:gd name="connsiteY4" fmla="*/ 3057525 h 3057525"/>
                      <a:gd name="connsiteX5" fmla="*/ 85836 w 2200391"/>
                      <a:gd name="connsiteY5" fmla="*/ 3057525 h 3057525"/>
                      <a:gd name="connsiteX6" fmla="*/ 111 w 2200391"/>
                      <a:gd name="connsiteY6" fmla="*/ 1495425 h 3057525"/>
                      <a:gd name="connsiteX7" fmla="*/ 2042090 w 2200391"/>
                      <a:gd name="connsiteY7" fmla="*/ 272588 h 3057525"/>
                      <a:gd name="connsiteX8" fmla="*/ 266811 w 2200391"/>
                      <a:gd name="connsiteY8" fmla="*/ 76200 h 3057525"/>
                      <a:gd name="connsiteX0" fmla="*/ 266811 w 2200391"/>
                      <a:gd name="connsiteY0" fmla="*/ 76200 h 3057525"/>
                      <a:gd name="connsiteX1" fmla="*/ 276336 w 2200391"/>
                      <a:gd name="connsiteY1" fmla="*/ 0 h 3057525"/>
                      <a:gd name="connsiteX2" fmla="*/ 2200386 w 2200391"/>
                      <a:gd name="connsiteY2" fmla="*/ 285750 h 3057525"/>
                      <a:gd name="connsiteX3" fmla="*/ 847836 w 2200391"/>
                      <a:gd name="connsiteY3" fmla="*/ 1447800 h 3057525"/>
                      <a:gd name="connsiteX4" fmla="*/ 771636 w 2200391"/>
                      <a:gd name="connsiteY4" fmla="*/ 3057525 h 3057525"/>
                      <a:gd name="connsiteX5" fmla="*/ 85836 w 2200391"/>
                      <a:gd name="connsiteY5" fmla="*/ 3057525 h 3057525"/>
                      <a:gd name="connsiteX6" fmla="*/ 111 w 2200391"/>
                      <a:gd name="connsiteY6" fmla="*/ 1495425 h 3057525"/>
                      <a:gd name="connsiteX7" fmla="*/ 2042090 w 2200391"/>
                      <a:gd name="connsiteY7" fmla="*/ 272588 h 3057525"/>
                      <a:gd name="connsiteX8" fmla="*/ 266811 w 2200391"/>
                      <a:gd name="connsiteY8" fmla="*/ 76200 h 3057525"/>
                      <a:gd name="connsiteX0" fmla="*/ 364775 w 2200391"/>
                      <a:gd name="connsiteY0" fmla="*/ 76200 h 3057525"/>
                      <a:gd name="connsiteX1" fmla="*/ 276336 w 2200391"/>
                      <a:gd name="connsiteY1" fmla="*/ 0 h 3057525"/>
                      <a:gd name="connsiteX2" fmla="*/ 2200386 w 2200391"/>
                      <a:gd name="connsiteY2" fmla="*/ 285750 h 3057525"/>
                      <a:gd name="connsiteX3" fmla="*/ 847836 w 2200391"/>
                      <a:gd name="connsiteY3" fmla="*/ 1447800 h 3057525"/>
                      <a:gd name="connsiteX4" fmla="*/ 771636 w 2200391"/>
                      <a:gd name="connsiteY4" fmla="*/ 3057525 h 3057525"/>
                      <a:gd name="connsiteX5" fmla="*/ 85836 w 2200391"/>
                      <a:gd name="connsiteY5" fmla="*/ 3057525 h 3057525"/>
                      <a:gd name="connsiteX6" fmla="*/ 111 w 2200391"/>
                      <a:gd name="connsiteY6" fmla="*/ 1495425 h 3057525"/>
                      <a:gd name="connsiteX7" fmla="*/ 2042090 w 2200391"/>
                      <a:gd name="connsiteY7" fmla="*/ 272588 h 3057525"/>
                      <a:gd name="connsiteX8" fmla="*/ 364775 w 2200391"/>
                      <a:gd name="connsiteY8" fmla="*/ 76200 h 3057525"/>
                      <a:gd name="connsiteX0" fmla="*/ 364775 w 2200391"/>
                      <a:gd name="connsiteY0" fmla="*/ 79836 h 3061161"/>
                      <a:gd name="connsiteX1" fmla="*/ 363415 w 2200391"/>
                      <a:gd name="connsiteY1" fmla="*/ 0 h 3061161"/>
                      <a:gd name="connsiteX2" fmla="*/ 2200386 w 2200391"/>
                      <a:gd name="connsiteY2" fmla="*/ 289386 h 3061161"/>
                      <a:gd name="connsiteX3" fmla="*/ 847836 w 2200391"/>
                      <a:gd name="connsiteY3" fmla="*/ 1451436 h 3061161"/>
                      <a:gd name="connsiteX4" fmla="*/ 771636 w 2200391"/>
                      <a:gd name="connsiteY4" fmla="*/ 3061161 h 3061161"/>
                      <a:gd name="connsiteX5" fmla="*/ 85836 w 2200391"/>
                      <a:gd name="connsiteY5" fmla="*/ 3061161 h 3061161"/>
                      <a:gd name="connsiteX6" fmla="*/ 111 w 2200391"/>
                      <a:gd name="connsiteY6" fmla="*/ 1499061 h 3061161"/>
                      <a:gd name="connsiteX7" fmla="*/ 2042090 w 2200391"/>
                      <a:gd name="connsiteY7" fmla="*/ 276224 h 3061161"/>
                      <a:gd name="connsiteX8" fmla="*/ 364775 w 2200391"/>
                      <a:gd name="connsiteY8" fmla="*/ 79836 h 3061161"/>
                      <a:gd name="connsiteX0" fmla="*/ 364775 w 2200391"/>
                      <a:gd name="connsiteY0" fmla="*/ 79836 h 3061161"/>
                      <a:gd name="connsiteX1" fmla="*/ 348902 w 2200391"/>
                      <a:gd name="connsiteY1" fmla="*/ 0 h 3061161"/>
                      <a:gd name="connsiteX2" fmla="*/ 2200386 w 2200391"/>
                      <a:gd name="connsiteY2" fmla="*/ 289386 h 3061161"/>
                      <a:gd name="connsiteX3" fmla="*/ 847836 w 2200391"/>
                      <a:gd name="connsiteY3" fmla="*/ 1451436 h 3061161"/>
                      <a:gd name="connsiteX4" fmla="*/ 771636 w 2200391"/>
                      <a:gd name="connsiteY4" fmla="*/ 3061161 h 3061161"/>
                      <a:gd name="connsiteX5" fmla="*/ 85836 w 2200391"/>
                      <a:gd name="connsiteY5" fmla="*/ 3061161 h 3061161"/>
                      <a:gd name="connsiteX6" fmla="*/ 111 w 2200391"/>
                      <a:gd name="connsiteY6" fmla="*/ 1499061 h 3061161"/>
                      <a:gd name="connsiteX7" fmla="*/ 2042090 w 2200391"/>
                      <a:gd name="connsiteY7" fmla="*/ 276224 h 3061161"/>
                      <a:gd name="connsiteX8" fmla="*/ 364775 w 2200391"/>
                      <a:gd name="connsiteY8" fmla="*/ 79836 h 3061161"/>
                      <a:gd name="connsiteX0" fmla="*/ 335748 w 2200391"/>
                      <a:gd name="connsiteY0" fmla="*/ 79836 h 3061161"/>
                      <a:gd name="connsiteX1" fmla="*/ 348902 w 2200391"/>
                      <a:gd name="connsiteY1" fmla="*/ 0 h 3061161"/>
                      <a:gd name="connsiteX2" fmla="*/ 2200386 w 2200391"/>
                      <a:gd name="connsiteY2" fmla="*/ 289386 h 3061161"/>
                      <a:gd name="connsiteX3" fmla="*/ 847836 w 2200391"/>
                      <a:gd name="connsiteY3" fmla="*/ 1451436 h 3061161"/>
                      <a:gd name="connsiteX4" fmla="*/ 771636 w 2200391"/>
                      <a:gd name="connsiteY4" fmla="*/ 3061161 h 3061161"/>
                      <a:gd name="connsiteX5" fmla="*/ 85836 w 2200391"/>
                      <a:gd name="connsiteY5" fmla="*/ 3061161 h 3061161"/>
                      <a:gd name="connsiteX6" fmla="*/ 111 w 2200391"/>
                      <a:gd name="connsiteY6" fmla="*/ 1499061 h 3061161"/>
                      <a:gd name="connsiteX7" fmla="*/ 2042090 w 2200391"/>
                      <a:gd name="connsiteY7" fmla="*/ 276224 h 3061161"/>
                      <a:gd name="connsiteX8" fmla="*/ 335748 w 2200391"/>
                      <a:gd name="connsiteY8" fmla="*/ 79836 h 3061161"/>
                      <a:gd name="connsiteX0" fmla="*/ 350261 w 2200391"/>
                      <a:gd name="connsiteY0" fmla="*/ 76199 h 3061161"/>
                      <a:gd name="connsiteX1" fmla="*/ 348902 w 2200391"/>
                      <a:gd name="connsiteY1" fmla="*/ 0 h 3061161"/>
                      <a:gd name="connsiteX2" fmla="*/ 2200386 w 2200391"/>
                      <a:gd name="connsiteY2" fmla="*/ 289386 h 3061161"/>
                      <a:gd name="connsiteX3" fmla="*/ 847836 w 2200391"/>
                      <a:gd name="connsiteY3" fmla="*/ 1451436 h 3061161"/>
                      <a:gd name="connsiteX4" fmla="*/ 771636 w 2200391"/>
                      <a:gd name="connsiteY4" fmla="*/ 3061161 h 3061161"/>
                      <a:gd name="connsiteX5" fmla="*/ 85836 w 2200391"/>
                      <a:gd name="connsiteY5" fmla="*/ 3061161 h 3061161"/>
                      <a:gd name="connsiteX6" fmla="*/ 111 w 2200391"/>
                      <a:gd name="connsiteY6" fmla="*/ 1499061 h 3061161"/>
                      <a:gd name="connsiteX7" fmla="*/ 2042090 w 2200391"/>
                      <a:gd name="connsiteY7" fmla="*/ 276224 h 3061161"/>
                      <a:gd name="connsiteX8" fmla="*/ 350261 w 2200391"/>
                      <a:gd name="connsiteY8" fmla="*/ 76199 h 3061161"/>
                      <a:gd name="connsiteX0" fmla="*/ 350261 w 2200391"/>
                      <a:gd name="connsiteY0" fmla="*/ 43468 h 3028430"/>
                      <a:gd name="connsiteX1" fmla="*/ 345273 w 2200391"/>
                      <a:gd name="connsiteY1" fmla="*/ 0 h 3028430"/>
                      <a:gd name="connsiteX2" fmla="*/ 2200386 w 2200391"/>
                      <a:gd name="connsiteY2" fmla="*/ 256655 h 3028430"/>
                      <a:gd name="connsiteX3" fmla="*/ 847836 w 2200391"/>
                      <a:gd name="connsiteY3" fmla="*/ 1418705 h 3028430"/>
                      <a:gd name="connsiteX4" fmla="*/ 771636 w 2200391"/>
                      <a:gd name="connsiteY4" fmla="*/ 3028430 h 3028430"/>
                      <a:gd name="connsiteX5" fmla="*/ 85836 w 2200391"/>
                      <a:gd name="connsiteY5" fmla="*/ 3028430 h 3028430"/>
                      <a:gd name="connsiteX6" fmla="*/ 111 w 2200391"/>
                      <a:gd name="connsiteY6" fmla="*/ 1466330 h 3028430"/>
                      <a:gd name="connsiteX7" fmla="*/ 2042090 w 2200391"/>
                      <a:gd name="connsiteY7" fmla="*/ 243493 h 3028430"/>
                      <a:gd name="connsiteX8" fmla="*/ 350261 w 2200391"/>
                      <a:gd name="connsiteY8" fmla="*/ 43468 h 3028430"/>
                      <a:gd name="connsiteX0" fmla="*/ 350261 w 2200390"/>
                      <a:gd name="connsiteY0" fmla="*/ 43468 h 3028430"/>
                      <a:gd name="connsiteX1" fmla="*/ 345273 w 2200390"/>
                      <a:gd name="connsiteY1" fmla="*/ 0 h 3028430"/>
                      <a:gd name="connsiteX2" fmla="*/ 2200386 w 2200390"/>
                      <a:gd name="connsiteY2" fmla="*/ 256655 h 3028430"/>
                      <a:gd name="connsiteX3" fmla="*/ 201998 w 2200390"/>
                      <a:gd name="connsiteY3" fmla="*/ 1487805 h 3028430"/>
                      <a:gd name="connsiteX4" fmla="*/ 771636 w 2200390"/>
                      <a:gd name="connsiteY4" fmla="*/ 3028430 h 3028430"/>
                      <a:gd name="connsiteX5" fmla="*/ 85836 w 2200390"/>
                      <a:gd name="connsiteY5" fmla="*/ 3028430 h 3028430"/>
                      <a:gd name="connsiteX6" fmla="*/ 111 w 2200390"/>
                      <a:gd name="connsiteY6" fmla="*/ 1466330 h 3028430"/>
                      <a:gd name="connsiteX7" fmla="*/ 2042090 w 2200390"/>
                      <a:gd name="connsiteY7" fmla="*/ 243493 h 3028430"/>
                      <a:gd name="connsiteX8" fmla="*/ 350261 w 2200390"/>
                      <a:gd name="connsiteY8" fmla="*/ 43468 h 3028430"/>
                      <a:gd name="connsiteX0" fmla="*/ 350261 w 2200390"/>
                      <a:gd name="connsiteY0" fmla="*/ 43468 h 3028430"/>
                      <a:gd name="connsiteX1" fmla="*/ 345273 w 2200390"/>
                      <a:gd name="connsiteY1" fmla="*/ 0 h 3028430"/>
                      <a:gd name="connsiteX2" fmla="*/ 2200386 w 2200390"/>
                      <a:gd name="connsiteY2" fmla="*/ 256655 h 3028430"/>
                      <a:gd name="connsiteX3" fmla="*/ 201998 w 2200390"/>
                      <a:gd name="connsiteY3" fmla="*/ 1487805 h 3028430"/>
                      <a:gd name="connsiteX4" fmla="*/ 771636 w 2200390"/>
                      <a:gd name="connsiteY4" fmla="*/ 3028430 h 3028430"/>
                      <a:gd name="connsiteX5" fmla="*/ 85836 w 2200390"/>
                      <a:gd name="connsiteY5" fmla="*/ 3028430 h 3028430"/>
                      <a:gd name="connsiteX6" fmla="*/ 111 w 2200390"/>
                      <a:gd name="connsiteY6" fmla="*/ 1466330 h 3028430"/>
                      <a:gd name="connsiteX7" fmla="*/ 2042090 w 2200390"/>
                      <a:gd name="connsiteY7" fmla="*/ 243493 h 3028430"/>
                      <a:gd name="connsiteX8" fmla="*/ 350261 w 2200390"/>
                      <a:gd name="connsiteY8" fmla="*/ 43468 h 3028430"/>
                      <a:gd name="connsiteX0" fmla="*/ 350257 w 2200386"/>
                      <a:gd name="connsiteY0" fmla="*/ 43468 h 3028430"/>
                      <a:gd name="connsiteX1" fmla="*/ 345269 w 2200386"/>
                      <a:gd name="connsiteY1" fmla="*/ 0 h 3028430"/>
                      <a:gd name="connsiteX2" fmla="*/ 2200382 w 2200386"/>
                      <a:gd name="connsiteY2" fmla="*/ 256655 h 3028430"/>
                      <a:gd name="connsiteX3" fmla="*/ 201994 w 2200386"/>
                      <a:gd name="connsiteY3" fmla="*/ 1487805 h 3028430"/>
                      <a:gd name="connsiteX4" fmla="*/ 771632 w 2200386"/>
                      <a:gd name="connsiteY4" fmla="*/ 3028430 h 3028430"/>
                      <a:gd name="connsiteX5" fmla="*/ 85832 w 2200386"/>
                      <a:gd name="connsiteY5" fmla="*/ 3028430 h 3028430"/>
                      <a:gd name="connsiteX6" fmla="*/ 107 w 2200386"/>
                      <a:gd name="connsiteY6" fmla="*/ 1466330 h 3028430"/>
                      <a:gd name="connsiteX7" fmla="*/ 2042086 w 2200386"/>
                      <a:gd name="connsiteY7" fmla="*/ 243493 h 3028430"/>
                      <a:gd name="connsiteX8" fmla="*/ 350257 w 2200386"/>
                      <a:gd name="connsiteY8" fmla="*/ 43468 h 3028430"/>
                      <a:gd name="connsiteX0" fmla="*/ 350257 w 2564013"/>
                      <a:gd name="connsiteY0" fmla="*/ 43468 h 3028430"/>
                      <a:gd name="connsiteX1" fmla="*/ 345269 w 2564013"/>
                      <a:gd name="connsiteY1" fmla="*/ 0 h 3028430"/>
                      <a:gd name="connsiteX2" fmla="*/ 2200382 w 2564013"/>
                      <a:gd name="connsiteY2" fmla="*/ 256655 h 3028430"/>
                      <a:gd name="connsiteX3" fmla="*/ 201994 w 2564013"/>
                      <a:gd name="connsiteY3" fmla="*/ 1487805 h 3028430"/>
                      <a:gd name="connsiteX4" fmla="*/ 2564013 w 2564013"/>
                      <a:gd name="connsiteY4" fmla="*/ 2333802 h 3028430"/>
                      <a:gd name="connsiteX5" fmla="*/ 85832 w 2564013"/>
                      <a:gd name="connsiteY5" fmla="*/ 3028430 h 3028430"/>
                      <a:gd name="connsiteX6" fmla="*/ 107 w 2564013"/>
                      <a:gd name="connsiteY6" fmla="*/ 1466330 h 3028430"/>
                      <a:gd name="connsiteX7" fmla="*/ 2042086 w 2564013"/>
                      <a:gd name="connsiteY7" fmla="*/ 243493 h 3028430"/>
                      <a:gd name="connsiteX8" fmla="*/ 350257 w 2564013"/>
                      <a:gd name="connsiteY8" fmla="*/ 43468 h 3028430"/>
                      <a:gd name="connsiteX0" fmla="*/ 350257 w 2564013"/>
                      <a:gd name="connsiteY0" fmla="*/ 43468 h 2435633"/>
                      <a:gd name="connsiteX1" fmla="*/ 345269 w 2564013"/>
                      <a:gd name="connsiteY1" fmla="*/ 0 h 2435633"/>
                      <a:gd name="connsiteX2" fmla="*/ 2200382 w 2564013"/>
                      <a:gd name="connsiteY2" fmla="*/ 256655 h 2435633"/>
                      <a:gd name="connsiteX3" fmla="*/ 201994 w 2564013"/>
                      <a:gd name="connsiteY3" fmla="*/ 1487805 h 2435633"/>
                      <a:gd name="connsiteX4" fmla="*/ 2564013 w 2564013"/>
                      <a:gd name="connsiteY4" fmla="*/ 2333802 h 2435633"/>
                      <a:gd name="connsiteX5" fmla="*/ 2353520 w 2564013"/>
                      <a:gd name="connsiteY5" fmla="*/ 2435633 h 2435633"/>
                      <a:gd name="connsiteX6" fmla="*/ 107 w 2564013"/>
                      <a:gd name="connsiteY6" fmla="*/ 1466330 h 2435633"/>
                      <a:gd name="connsiteX7" fmla="*/ 2042086 w 2564013"/>
                      <a:gd name="connsiteY7" fmla="*/ 243493 h 2435633"/>
                      <a:gd name="connsiteX8" fmla="*/ 350257 w 2564013"/>
                      <a:gd name="connsiteY8" fmla="*/ 43468 h 2435633"/>
                      <a:gd name="connsiteX0" fmla="*/ 350257 w 2564013"/>
                      <a:gd name="connsiteY0" fmla="*/ 43468 h 2435633"/>
                      <a:gd name="connsiteX1" fmla="*/ 345269 w 2564013"/>
                      <a:gd name="connsiteY1" fmla="*/ 0 h 2435633"/>
                      <a:gd name="connsiteX2" fmla="*/ 2200382 w 2564013"/>
                      <a:gd name="connsiteY2" fmla="*/ 256655 h 2435633"/>
                      <a:gd name="connsiteX3" fmla="*/ 201994 w 2564013"/>
                      <a:gd name="connsiteY3" fmla="*/ 1487805 h 2435633"/>
                      <a:gd name="connsiteX4" fmla="*/ 2564013 w 2564013"/>
                      <a:gd name="connsiteY4" fmla="*/ 2333802 h 2435633"/>
                      <a:gd name="connsiteX5" fmla="*/ 2353520 w 2564013"/>
                      <a:gd name="connsiteY5" fmla="*/ 2435633 h 2435633"/>
                      <a:gd name="connsiteX6" fmla="*/ 107 w 2564013"/>
                      <a:gd name="connsiteY6" fmla="*/ 1466330 h 2435633"/>
                      <a:gd name="connsiteX7" fmla="*/ 2042086 w 2564013"/>
                      <a:gd name="connsiteY7" fmla="*/ 243493 h 2435633"/>
                      <a:gd name="connsiteX8" fmla="*/ 350257 w 2564013"/>
                      <a:gd name="connsiteY8" fmla="*/ 43468 h 2435633"/>
                      <a:gd name="connsiteX0" fmla="*/ 350257 w 2564013"/>
                      <a:gd name="connsiteY0" fmla="*/ 43468 h 2435633"/>
                      <a:gd name="connsiteX1" fmla="*/ 345269 w 2564013"/>
                      <a:gd name="connsiteY1" fmla="*/ 0 h 2435633"/>
                      <a:gd name="connsiteX2" fmla="*/ 2200382 w 2564013"/>
                      <a:gd name="connsiteY2" fmla="*/ 256655 h 2435633"/>
                      <a:gd name="connsiteX3" fmla="*/ 201994 w 2564013"/>
                      <a:gd name="connsiteY3" fmla="*/ 1487805 h 2435633"/>
                      <a:gd name="connsiteX4" fmla="*/ 2564013 w 2564013"/>
                      <a:gd name="connsiteY4" fmla="*/ 2333802 h 2435633"/>
                      <a:gd name="connsiteX5" fmla="*/ 2353520 w 2564013"/>
                      <a:gd name="connsiteY5" fmla="*/ 2435633 h 2435633"/>
                      <a:gd name="connsiteX6" fmla="*/ 107 w 2564013"/>
                      <a:gd name="connsiteY6" fmla="*/ 1466330 h 2435633"/>
                      <a:gd name="connsiteX7" fmla="*/ 2042086 w 2564013"/>
                      <a:gd name="connsiteY7" fmla="*/ 243493 h 2435633"/>
                      <a:gd name="connsiteX8" fmla="*/ 350257 w 2564013"/>
                      <a:gd name="connsiteY8" fmla="*/ 43468 h 2435633"/>
                      <a:gd name="connsiteX0" fmla="*/ 350257 w 2564013"/>
                      <a:gd name="connsiteY0" fmla="*/ 43468 h 2435633"/>
                      <a:gd name="connsiteX1" fmla="*/ 345269 w 2564013"/>
                      <a:gd name="connsiteY1" fmla="*/ 0 h 2435633"/>
                      <a:gd name="connsiteX2" fmla="*/ 2200382 w 2564013"/>
                      <a:gd name="connsiteY2" fmla="*/ 256655 h 2435633"/>
                      <a:gd name="connsiteX3" fmla="*/ 201994 w 2564013"/>
                      <a:gd name="connsiteY3" fmla="*/ 1487805 h 2435633"/>
                      <a:gd name="connsiteX4" fmla="*/ 2564013 w 2564013"/>
                      <a:gd name="connsiteY4" fmla="*/ 2333802 h 2435633"/>
                      <a:gd name="connsiteX5" fmla="*/ 2353520 w 2564013"/>
                      <a:gd name="connsiteY5" fmla="*/ 2435633 h 2435633"/>
                      <a:gd name="connsiteX6" fmla="*/ 107 w 2564013"/>
                      <a:gd name="connsiteY6" fmla="*/ 1466330 h 2435633"/>
                      <a:gd name="connsiteX7" fmla="*/ 2042086 w 2564013"/>
                      <a:gd name="connsiteY7" fmla="*/ 243493 h 2435633"/>
                      <a:gd name="connsiteX8" fmla="*/ 350257 w 2564013"/>
                      <a:gd name="connsiteY8" fmla="*/ 43468 h 2435633"/>
                      <a:gd name="connsiteX0" fmla="*/ 350257 w 2505960"/>
                      <a:gd name="connsiteY0" fmla="*/ 43468 h 2435633"/>
                      <a:gd name="connsiteX1" fmla="*/ 345269 w 2505960"/>
                      <a:gd name="connsiteY1" fmla="*/ 0 h 2435633"/>
                      <a:gd name="connsiteX2" fmla="*/ 2200382 w 2505960"/>
                      <a:gd name="connsiteY2" fmla="*/ 256655 h 2435633"/>
                      <a:gd name="connsiteX3" fmla="*/ 201994 w 2505960"/>
                      <a:gd name="connsiteY3" fmla="*/ 1487805 h 2435633"/>
                      <a:gd name="connsiteX4" fmla="*/ 2505960 w 2505960"/>
                      <a:gd name="connsiteY4" fmla="*/ 2308345 h 2435633"/>
                      <a:gd name="connsiteX5" fmla="*/ 2353520 w 2505960"/>
                      <a:gd name="connsiteY5" fmla="*/ 2435633 h 2435633"/>
                      <a:gd name="connsiteX6" fmla="*/ 107 w 2505960"/>
                      <a:gd name="connsiteY6" fmla="*/ 1466330 h 2435633"/>
                      <a:gd name="connsiteX7" fmla="*/ 2042086 w 2505960"/>
                      <a:gd name="connsiteY7" fmla="*/ 243493 h 2435633"/>
                      <a:gd name="connsiteX8" fmla="*/ 350257 w 2505960"/>
                      <a:gd name="connsiteY8" fmla="*/ 43468 h 2435633"/>
                      <a:gd name="connsiteX0" fmla="*/ 350257 w 2505960"/>
                      <a:gd name="connsiteY0" fmla="*/ 43468 h 2435633"/>
                      <a:gd name="connsiteX1" fmla="*/ 345269 w 2505960"/>
                      <a:gd name="connsiteY1" fmla="*/ 0 h 2435633"/>
                      <a:gd name="connsiteX2" fmla="*/ 2200382 w 2505960"/>
                      <a:gd name="connsiteY2" fmla="*/ 256655 h 2435633"/>
                      <a:gd name="connsiteX3" fmla="*/ 1068560 w 2505960"/>
                      <a:gd name="connsiteY3" fmla="*/ 1363981 h 2435633"/>
                      <a:gd name="connsiteX4" fmla="*/ 2505960 w 2505960"/>
                      <a:gd name="connsiteY4" fmla="*/ 2308345 h 2435633"/>
                      <a:gd name="connsiteX5" fmla="*/ 2353520 w 2505960"/>
                      <a:gd name="connsiteY5" fmla="*/ 2435633 h 2435633"/>
                      <a:gd name="connsiteX6" fmla="*/ 107 w 2505960"/>
                      <a:gd name="connsiteY6" fmla="*/ 1466330 h 2435633"/>
                      <a:gd name="connsiteX7" fmla="*/ 2042086 w 2505960"/>
                      <a:gd name="connsiteY7" fmla="*/ 243493 h 2435633"/>
                      <a:gd name="connsiteX8" fmla="*/ 350257 w 2505960"/>
                      <a:gd name="connsiteY8" fmla="*/ 43468 h 2435633"/>
                      <a:gd name="connsiteX0" fmla="*/ 4988 w 2160691"/>
                      <a:gd name="connsiteY0" fmla="*/ 43468 h 2435633"/>
                      <a:gd name="connsiteX1" fmla="*/ 0 w 2160691"/>
                      <a:gd name="connsiteY1" fmla="*/ 0 h 2435633"/>
                      <a:gd name="connsiteX2" fmla="*/ 1855113 w 2160691"/>
                      <a:gd name="connsiteY2" fmla="*/ 256655 h 2435633"/>
                      <a:gd name="connsiteX3" fmla="*/ 723291 w 2160691"/>
                      <a:gd name="connsiteY3" fmla="*/ 1363981 h 2435633"/>
                      <a:gd name="connsiteX4" fmla="*/ 2160691 w 2160691"/>
                      <a:gd name="connsiteY4" fmla="*/ 2308345 h 2435633"/>
                      <a:gd name="connsiteX5" fmla="*/ 2008251 w 2160691"/>
                      <a:gd name="connsiteY5" fmla="*/ 2435633 h 2435633"/>
                      <a:gd name="connsiteX6" fmla="*/ 502358 w 2160691"/>
                      <a:gd name="connsiteY6" fmla="*/ 1342505 h 2435633"/>
                      <a:gd name="connsiteX7" fmla="*/ 1696817 w 2160691"/>
                      <a:gd name="connsiteY7" fmla="*/ 243493 h 2435633"/>
                      <a:gd name="connsiteX8" fmla="*/ 4988 w 2160691"/>
                      <a:gd name="connsiteY8" fmla="*/ 43468 h 2435633"/>
                      <a:gd name="connsiteX0" fmla="*/ 4988 w 2160691"/>
                      <a:gd name="connsiteY0" fmla="*/ 43468 h 2435633"/>
                      <a:gd name="connsiteX1" fmla="*/ 0 w 2160691"/>
                      <a:gd name="connsiteY1" fmla="*/ 0 h 2435633"/>
                      <a:gd name="connsiteX2" fmla="*/ 1855113 w 2160691"/>
                      <a:gd name="connsiteY2" fmla="*/ 256655 h 2435633"/>
                      <a:gd name="connsiteX3" fmla="*/ 723291 w 2160691"/>
                      <a:gd name="connsiteY3" fmla="*/ 1363981 h 2435633"/>
                      <a:gd name="connsiteX4" fmla="*/ 2160691 w 2160691"/>
                      <a:gd name="connsiteY4" fmla="*/ 2308345 h 2435633"/>
                      <a:gd name="connsiteX5" fmla="*/ 2008251 w 2160691"/>
                      <a:gd name="connsiteY5" fmla="*/ 2435633 h 2435633"/>
                      <a:gd name="connsiteX6" fmla="*/ 502358 w 2160691"/>
                      <a:gd name="connsiteY6" fmla="*/ 1342505 h 2435633"/>
                      <a:gd name="connsiteX7" fmla="*/ 1696817 w 2160691"/>
                      <a:gd name="connsiteY7" fmla="*/ 243493 h 2435633"/>
                      <a:gd name="connsiteX8" fmla="*/ 4988 w 2160691"/>
                      <a:gd name="connsiteY8" fmla="*/ 43468 h 2435633"/>
                      <a:gd name="connsiteX0" fmla="*/ 4988 w 2236873"/>
                      <a:gd name="connsiteY0" fmla="*/ 43468 h 2435633"/>
                      <a:gd name="connsiteX1" fmla="*/ 0 w 2236873"/>
                      <a:gd name="connsiteY1" fmla="*/ 0 h 2435633"/>
                      <a:gd name="connsiteX2" fmla="*/ 1855113 w 2236873"/>
                      <a:gd name="connsiteY2" fmla="*/ 256655 h 2435633"/>
                      <a:gd name="connsiteX3" fmla="*/ 723291 w 2236873"/>
                      <a:gd name="connsiteY3" fmla="*/ 1363981 h 2435633"/>
                      <a:gd name="connsiteX4" fmla="*/ 2236873 w 2236873"/>
                      <a:gd name="connsiteY4" fmla="*/ 1974971 h 2435633"/>
                      <a:gd name="connsiteX5" fmla="*/ 2008251 w 2236873"/>
                      <a:gd name="connsiteY5" fmla="*/ 2435633 h 2435633"/>
                      <a:gd name="connsiteX6" fmla="*/ 502358 w 2236873"/>
                      <a:gd name="connsiteY6" fmla="*/ 1342505 h 2435633"/>
                      <a:gd name="connsiteX7" fmla="*/ 1696817 w 2236873"/>
                      <a:gd name="connsiteY7" fmla="*/ 243493 h 2435633"/>
                      <a:gd name="connsiteX8" fmla="*/ 4988 w 2236873"/>
                      <a:gd name="connsiteY8" fmla="*/ 43468 h 2435633"/>
                      <a:gd name="connsiteX0" fmla="*/ 4988 w 2236873"/>
                      <a:gd name="connsiteY0" fmla="*/ 43468 h 2159408"/>
                      <a:gd name="connsiteX1" fmla="*/ 0 w 2236873"/>
                      <a:gd name="connsiteY1" fmla="*/ 0 h 2159408"/>
                      <a:gd name="connsiteX2" fmla="*/ 1855113 w 2236873"/>
                      <a:gd name="connsiteY2" fmla="*/ 256655 h 2159408"/>
                      <a:gd name="connsiteX3" fmla="*/ 723291 w 2236873"/>
                      <a:gd name="connsiteY3" fmla="*/ 1363981 h 2159408"/>
                      <a:gd name="connsiteX4" fmla="*/ 2236873 w 2236873"/>
                      <a:gd name="connsiteY4" fmla="*/ 1974971 h 2159408"/>
                      <a:gd name="connsiteX5" fmla="*/ 2208228 w 2236873"/>
                      <a:gd name="connsiteY5" fmla="*/ 2159408 h 2159408"/>
                      <a:gd name="connsiteX6" fmla="*/ 502358 w 2236873"/>
                      <a:gd name="connsiteY6" fmla="*/ 1342505 h 2159408"/>
                      <a:gd name="connsiteX7" fmla="*/ 1696817 w 2236873"/>
                      <a:gd name="connsiteY7" fmla="*/ 243493 h 2159408"/>
                      <a:gd name="connsiteX8" fmla="*/ 4988 w 2236873"/>
                      <a:gd name="connsiteY8" fmla="*/ 43468 h 2159408"/>
                      <a:gd name="connsiteX0" fmla="*/ 4988 w 2255918"/>
                      <a:gd name="connsiteY0" fmla="*/ 43468 h 2159408"/>
                      <a:gd name="connsiteX1" fmla="*/ 0 w 2255918"/>
                      <a:gd name="connsiteY1" fmla="*/ 0 h 2159408"/>
                      <a:gd name="connsiteX2" fmla="*/ 1855113 w 2255918"/>
                      <a:gd name="connsiteY2" fmla="*/ 256655 h 2159408"/>
                      <a:gd name="connsiteX3" fmla="*/ 723291 w 2255918"/>
                      <a:gd name="connsiteY3" fmla="*/ 1363981 h 2159408"/>
                      <a:gd name="connsiteX4" fmla="*/ 2255918 w 2255918"/>
                      <a:gd name="connsiteY4" fmla="*/ 1641597 h 2159408"/>
                      <a:gd name="connsiteX5" fmla="*/ 2208228 w 2255918"/>
                      <a:gd name="connsiteY5" fmla="*/ 2159408 h 2159408"/>
                      <a:gd name="connsiteX6" fmla="*/ 502358 w 2255918"/>
                      <a:gd name="connsiteY6" fmla="*/ 1342505 h 2159408"/>
                      <a:gd name="connsiteX7" fmla="*/ 1696817 w 2255918"/>
                      <a:gd name="connsiteY7" fmla="*/ 243493 h 2159408"/>
                      <a:gd name="connsiteX8" fmla="*/ 4988 w 2255918"/>
                      <a:gd name="connsiteY8" fmla="*/ 43468 h 2159408"/>
                      <a:gd name="connsiteX0" fmla="*/ 4988 w 2265365"/>
                      <a:gd name="connsiteY0" fmla="*/ 43468 h 1778409"/>
                      <a:gd name="connsiteX1" fmla="*/ 0 w 2265365"/>
                      <a:gd name="connsiteY1" fmla="*/ 0 h 1778409"/>
                      <a:gd name="connsiteX2" fmla="*/ 1855113 w 2265365"/>
                      <a:gd name="connsiteY2" fmla="*/ 256655 h 1778409"/>
                      <a:gd name="connsiteX3" fmla="*/ 723291 w 2265365"/>
                      <a:gd name="connsiteY3" fmla="*/ 1363981 h 1778409"/>
                      <a:gd name="connsiteX4" fmla="*/ 2255918 w 2265365"/>
                      <a:gd name="connsiteY4" fmla="*/ 1641597 h 1778409"/>
                      <a:gd name="connsiteX5" fmla="*/ 2265365 w 2265365"/>
                      <a:gd name="connsiteY5" fmla="*/ 1778409 h 1778409"/>
                      <a:gd name="connsiteX6" fmla="*/ 502358 w 2265365"/>
                      <a:gd name="connsiteY6" fmla="*/ 1342505 h 1778409"/>
                      <a:gd name="connsiteX7" fmla="*/ 1696817 w 2265365"/>
                      <a:gd name="connsiteY7" fmla="*/ 243493 h 1778409"/>
                      <a:gd name="connsiteX8" fmla="*/ 4988 w 2265365"/>
                      <a:gd name="connsiteY8" fmla="*/ 43468 h 1778409"/>
                      <a:gd name="connsiteX0" fmla="*/ 4988 w 2265365"/>
                      <a:gd name="connsiteY0" fmla="*/ 43468 h 1778409"/>
                      <a:gd name="connsiteX1" fmla="*/ 0 w 2265365"/>
                      <a:gd name="connsiteY1" fmla="*/ 0 h 1778409"/>
                      <a:gd name="connsiteX2" fmla="*/ 1855113 w 2265365"/>
                      <a:gd name="connsiteY2" fmla="*/ 256655 h 1778409"/>
                      <a:gd name="connsiteX3" fmla="*/ 723291 w 2265365"/>
                      <a:gd name="connsiteY3" fmla="*/ 1363981 h 1778409"/>
                      <a:gd name="connsiteX4" fmla="*/ 2255918 w 2265365"/>
                      <a:gd name="connsiteY4" fmla="*/ 1641597 h 1778409"/>
                      <a:gd name="connsiteX5" fmla="*/ 2265365 w 2265365"/>
                      <a:gd name="connsiteY5" fmla="*/ 1778409 h 1778409"/>
                      <a:gd name="connsiteX6" fmla="*/ 502358 w 2265365"/>
                      <a:gd name="connsiteY6" fmla="*/ 1342505 h 1778409"/>
                      <a:gd name="connsiteX7" fmla="*/ 1696817 w 2265365"/>
                      <a:gd name="connsiteY7" fmla="*/ 243493 h 1778409"/>
                      <a:gd name="connsiteX8" fmla="*/ 4988 w 2265365"/>
                      <a:gd name="connsiteY8" fmla="*/ 43468 h 1778409"/>
                      <a:gd name="connsiteX0" fmla="*/ 4988 w 2265365"/>
                      <a:gd name="connsiteY0" fmla="*/ 43468 h 1778409"/>
                      <a:gd name="connsiteX1" fmla="*/ 0 w 2265365"/>
                      <a:gd name="connsiteY1" fmla="*/ 0 h 1778409"/>
                      <a:gd name="connsiteX2" fmla="*/ 1855113 w 2265365"/>
                      <a:gd name="connsiteY2" fmla="*/ 256655 h 1778409"/>
                      <a:gd name="connsiteX3" fmla="*/ 723291 w 2265365"/>
                      <a:gd name="connsiteY3" fmla="*/ 1363981 h 1778409"/>
                      <a:gd name="connsiteX4" fmla="*/ 2255918 w 2265365"/>
                      <a:gd name="connsiteY4" fmla="*/ 1641597 h 1778409"/>
                      <a:gd name="connsiteX5" fmla="*/ 2265365 w 2265365"/>
                      <a:gd name="connsiteY5" fmla="*/ 1778409 h 1778409"/>
                      <a:gd name="connsiteX6" fmla="*/ 502358 w 2265365"/>
                      <a:gd name="connsiteY6" fmla="*/ 1342505 h 1778409"/>
                      <a:gd name="connsiteX7" fmla="*/ 1696817 w 2265365"/>
                      <a:gd name="connsiteY7" fmla="*/ 243493 h 1778409"/>
                      <a:gd name="connsiteX8" fmla="*/ 4988 w 2265365"/>
                      <a:gd name="connsiteY8" fmla="*/ 43468 h 1778409"/>
                      <a:gd name="connsiteX0" fmla="*/ 4988 w 2265365"/>
                      <a:gd name="connsiteY0" fmla="*/ 43468 h 1778409"/>
                      <a:gd name="connsiteX1" fmla="*/ 0 w 2265365"/>
                      <a:gd name="connsiteY1" fmla="*/ 0 h 1778409"/>
                      <a:gd name="connsiteX2" fmla="*/ 1855113 w 2265365"/>
                      <a:gd name="connsiteY2" fmla="*/ 256655 h 1778409"/>
                      <a:gd name="connsiteX3" fmla="*/ 983004 w 2265365"/>
                      <a:gd name="connsiteY3" fmla="*/ 1256818 h 1778409"/>
                      <a:gd name="connsiteX4" fmla="*/ 2255918 w 2265365"/>
                      <a:gd name="connsiteY4" fmla="*/ 1641597 h 1778409"/>
                      <a:gd name="connsiteX5" fmla="*/ 2265365 w 2265365"/>
                      <a:gd name="connsiteY5" fmla="*/ 1778409 h 1778409"/>
                      <a:gd name="connsiteX6" fmla="*/ 502358 w 2265365"/>
                      <a:gd name="connsiteY6" fmla="*/ 1342505 h 1778409"/>
                      <a:gd name="connsiteX7" fmla="*/ 1696817 w 2265365"/>
                      <a:gd name="connsiteY7" fmla="*/ 243493 h 1778409"/>
                      <a:gd name="connsiteX8" fmla="*/ 4988 w 2265365"/>
                      <a:gd name="connsiteY8" fmla="*/ 43468 h 1778409"/>
                      <a:gd name="connsiteX0" fmla="*/ 4988 w 2265365"/>
                      <a:gd name="connsiteY0" fmla="*/ 43468 h 1778409"/>
                      <a:gd name="connsiteX1" fmla="*/ 0 w 2265365"/>
                      <a:gd name="connsiteY1" fmla="*/ 0 h 1778409"/>
                      <a:gd name="connsiteX2" fmla="*/ 1855113 w 2265365"/>
                      <a:gd name="connsiteY2" fmla="*/ 256655 h 1778409"/>
                      <a:gd name="connsiteX3" fmla="*/ 983004 w 2265365"/>
                      <a:gd name="connsiteY3" fmla="*/ 1256818 h 1778409"/>
                      <a:gd name="connsiteX4" fmla="*/ 2255918 w 2265365"/>
                      <a:gd name="connsiteY4" fmla="*/ 1641597 h 1778409"/>
                      <a:gd name="connsiteX5" fmla="*/ 2265365 w 2265365"/>
                      <a:gd name="connsiteY5" fmla="*/ 1778409 h 1778409"/>
                      <a:gd name="connsiteX6" fmla="*/ 854571 w 2265365"/>
                      <a:gd name="connsiteY6" fmla="*/ 1274636 h 1778409"/>
                      <a:gd name="connsiteX7" fmla="*/ 1696817 w 2265365"/>
                      <a:gd name="connsiteY7" fmla="*/ 243493 h 1778409"/>
                      <a:gd name="connsiteX8" fmla="*/ 4988 w 2265365"/>
                      <a:gd name="connsiteY8" fmla="*/ 43468 h 1778409"/>
                      <a:gd name="connsiteX0" fmla="*/ 4988 w 2265365"/>
                      <a:gd name="connsiteY0" fmla="*/ 43468 h 1778409"/>
                      <a:gd name="connsiteX1" fmla="*/ 0 w 2265365"/>
                      <a:gd name="connsiteY1" fmla="*/ 0 h 1778409"/>
                      <a:gd name="connsiteX2" fmla="*/ 1855113 w 2265365"/>
                      <a:gd name="connsiteY2" fmla="*/ 256655 h 1778409"/>
                      <a:gd name="connsiteX3" fmla="*/ 983004 w 2265365"/>
                      <a:gd name="connsiteY3" fmla="*/ 1256818 h 1778409"/>
                      <a:gd name="connsiteX4" fmla="*/ 2255918 w 2265365"/>
                      <a:gd name="connsiteY4" fmla="*/ 1641597 h 1778409"/>
                      <a:gd name="connsiteX5" fmla="*/ 2265365 w 2265365"/>
                      <a:gd name="connsiteY5" fmla="*/ 1778409 h 1778409"/>
                      <a:gd name="connsiteX6" fmla="*/ 829668 w 2265365"/>
                      <a:gd name="connsiteY6" fmla="*/ 1028161 h 1778409"/>
                      <a:gd name="connsiteX7" fmla="*/ 1696817 w 2265365"/>
                      <a:gd name="connsiteY7" fmla="*/ 243493 h 1778409"/>
                      <a:gd name="connsiteX8" fmla="*/ 4988 w 2265365"/>
                      <a:gd name="connsiteY8" fmla="*/ 43468 h 1778409"/>
                      <a:gd name="connsiteX0" fmla="*/ 4988 w 2265365"/>
                      <a:gd name="connsiteY0" fmla="*/ 43468 h 1778409"/>
                      <a:gd name="connsiteX1" fmla="*/ 0 w 2265365"/>
                      <a:gd name="connsiteY1" fmla="*/ 0 h 1778409"/>
                      <a:gd name="connsiteX2" fmla="*/ 1855113 w 2265365"/>
                      <a:gd name="connsiteY2" fmla="*/ 256655 h 1778409"/>
                      <a:gd name="connsiteX3" fmla="*/ 918965 w 2265365"/>
                      <a:gd name="connsiteY3" fmla="*/ 1049637 h 1778409"/>
                      <a:gd name="connsiteX4" fmla="*/ 2255918 w 2265365"/>
                      <a:gd name="connsiteY4" fmla="*/ 1641597 h 1778409"/>
                      <a:gd name="connsiteX5" fmla="*/ 2265365 w 2265365"/>
                      <a:gd name="connsiteY5" fmla="*/ 1778409 h 1778409"/>
                      <a:gd name="connsiteX6" fmla="*/ 829668 w 2265365"/>
                      <a:gd name="connsiteY6" fmla="*/ 1028161 h 1778409"/>
                      <a:gd name="connsiteX7" fmla="*/ 1696817 w 2265365"/>
                      <a:gd name="connsiteY7" fmla="*/ 243493 h 1778409"/>
                      <a:gd name="connsiteX8" fmla="*/ 4988 w 2265365"/>
                      <a:gd name="connsiteY8" fmla="*/ 43468 h 1778409"/>
                      <a:gd name="connsiteX0" fmla="*/ 4988 w 2265365"/>
                      <a:gd name="connsiteY0" fmla="*/ 43468 h 1778409"/>
                      <a:gd name="connsiteX1" fmla="*/ 0 w 2265365"/>
                      <a:gd name="connsiteY1" fmla="*/ 0 h 1778409"/>
                      <a:gd name="connsiteX2" fmla="*/ 1855113 w 2265365"/>
                      <a:gd name="connsiteY2" fmla="*/ 256655 h 1778409"/>
                      <a:gd name="connsiteX3" fmla="*/ 918965 w 2265365"/>
                      <a:gd name="connsiteY3" fmla="*/ 1049637 h 1778409"/>
                      <a:gd name="connsiteX4" fmla="*/ 2255918 w 2265365"/>
                      <a:gd name="connsiteY4" fmla="*/ 1641597 h 1778409"/>
                      <a:gd name="connsiteX5" fmla="*/ 2265365 w 2265365"/>
                      <a:gd name="connsiteY5" fmla="*/ 1778409 h 1778409"/>
                      <a:gd name="connsiteX6" fmla="*/ 829668 w 2265365"/>
                      <a:gd name="connsiteY6" fmla="*/ 1028161 h 1778409"/>
                      <a:gd name="connsiteX7" fmla="*/ 1696817 w 2265365"/>
                      <a:gd name="connsiteY7" fmla="*/ 243493 h 1778409"/>
                      <a:gd name="connsiteX8" fmla="*/ 4988 w 2265365"/>
                      <a:gd name="connsiteY8" fmla="*/ 43468 h 1778409"/>
                      <a:gd name="connsiteX0" fmla="*/ 4988 w 2265365"/>
                      <a:gd name="connsiteY0" fmla="*/ 43468 h 1778409"/>
                      <a:gd name="connsiteX1" fmla="*/ 0 w 2265365"/>
                      <a:gd name="connsiteY1" fmla="*/ 0 h 1778409"/>
                      <a:gd name="connsiteX2" fmla="*/ 1855113 w 2265365"/>
                      <a:gd name="connsiteY2" fmla="*/ 256655 h 1778409"/>
                      <a:gd name="connsiteX3" fmla="*/ 929639 w 2265365"/>
                      <a:gd name="connsiteY3" fmla="*/ 1046065 h 1778409"/>
                      <a:gd name="connsiteX4" fmla="*/ 2255918 w 2265365"/>
                      <a:gd name="connsiteY4" fmla="*/ 1641597 h 1778409"/>
                      <a:gd name="connsiteX5" fmla="*/ 2265365 w 2265365"/>
                      <a:gd name="connsiteY5" fmla="*/ 1778409 h 1778409"/>
                      <a:gd name="connsiteX6" fmla="*/ 829668 w 2265365"/>
                      <a:gd name="connsiteY6" fmla="*/ 1028161 h 1778409"/>
                      <a:gd name="connsiteX7" fmla="*/ 1696817 w 2265365"/>
                      <a:gd name="connsiteY7" fmla="*/ 243493 h 1778409"/>
                      <a:gd name="connsiteX8" fmla="*/ 4988 w 2265365"/>
                      <a:gd name="connsiteY8" fmla="*/ 43468 h 1778409"/>
                      <a:gd name="connsiteX0" fmla="*/ 4988 w 2265365"/>
                      <a:gd name="connsiteY0" fmla="*/ 43468 h 1778409"/>
                      <a:gd name="connsiteX1" fmla="*/ 0 w 2265365"/>
                      <a:gd name="connsiteY1" fmla="*/ 0 h 1778409"/>
                      <a:gd name="connsiteX2" fmla="*/ 1855113 w 2265365"/>
                      <a:gd name="connsiteY2" fmla="*/ 256655 h 1778409"/>
                      <a:gd name="connsiteX3" fmla="*/ 929639 w 2265365"/>
                      <a:gd name="connsiteY3" fmla="*/ 1046065 h 1778409"/>
                      <a:gd name="connsiteX4" fmla="*/ 2255918 w 2265365"/>
                      <a:gd name="connsiteY4" fmla="*/ 1641597 h 1778409"/>
                      <a:gd name="connsiteX5" fmla="*/ 2265365 w 2265365"/>
                      <a:gd name="connsiteY5" fmla="*/ 1778409 h 1778409"/>
                      <a:gd name="connsiteX6" fmla="*/ 829668 w 2265365"/>
                      <a:gd name="connsiteY6" fmla="*/ 1028161 h 1778409"/>
                      <a:gd name="connsiteX7" fmla="*/ 1696817 w 2265365"/>
                      <a:gd name="connsiteY7" fmla="*/ 243493 h 1778409"/>
                      <a:gd name="connsiteX8" fmla="*/ 4988 w 2265365"/>
                      <a:gd name="connsiteY8" fmla="*/ 43468 h 1778409"/>
                      <a:gd name="connsiteX0" fmla="*/ 4988 w 2265365"/>
                      <a:gd name="connsiteY0" fmla="*/ 43468 h 1778409"/>
                      <a:gd name="connsiteX1" fmla="*/ 0 w 2265365"/>
                      <a:gd name="connsiteY1" fmla="*/ 0 h 1778409"/>
                      <a:gd name="connsiteX2" fmla="*/ 1855113 w 2265365"/>
                      <a:gd name="connsiteY2" fmla="*/ 256655 h 1778409"/>
                      <a:gd name="connsiteX3" fmla="*/ 929639 w 2265365"/>
                      <a:gd name="connsiteY3" fmla="*/ 1046065 h 1778409"/>
                      <a:gd name="connsiteX4" fmla="*/ 2252361 w 2265365"/>
                      <a:gd name="connsiteY4" fmla="*/ 1677318 h 1778409"/>
                      <a:gd name="connsiteX5" fmla="*/ 2265365 w 2265365"/>
                      <a:gd name="connsiteY5" fmla="*/ 1778409 h 1778409"/>
                      <a:gd name="connsiteX6" fmla="*/ 829668 w 2265365"/>
                      <a:gd name="connsiteY6" fmla="*/ 1028161 h 1778409"/>
                      <a:gd name="connsiteX7" fmla="*/ 1696817 w 2265365"/>
                      <a:gd name="connsiteY7" fmla="*/ 243493 h 1778409"/>
                      <a:gd name="connsiteX8" fmla="*/ 4988 w 2265365"/>
                      <a:gd name="connsiteY8" fmla="*/ 43468 h 1778409"/>
                      <a:gd name="connsiteX0" fmla="*/ 4988 w 2265365"/>
                      <a:gd name="connsiteY0" fmla="*/ 43468 h 1778409"/>
                      <a:gd name="connsiteX1" fmla="*/ 0 w 2265365"/>
                      <a:gd name="connsiteY1" fmla="*/ 0 h 1778409"/>
                      <a:gd name="connsiteX2" fmla="*/ 1855113 w 2265365"/>
                      <a:gd name="connsiteY2" fmla="*/ 256655 h 1778409"/>
                      <a:gd name="connsiteX3" fmla="*/ 929639 w 2265365"/>
                      <a:gd name="connsiteY3" fmla="*/ 1046065 h 1778409"/>
                      <a:gd name="connsiteX4" fmla="*/ 2252361 w 2265365"/>
                      <a:gd name="connsiteY4" fmla="*/ 1677318 h 1778409"/>
                      <a:gd name="connsiteX5" fmla="*/ 2265365 w 2265365"/>
                      <a:gd name="connsiteY5" fmla="*/ 1778409 h 1778409"/>
                      <a:gd name="connsiteX6" fmla="*/ 829668 w 2265365"/>
                      <a:gd name="connsiteY6" fmla="*/ 1028161 h 1778409"/>
                      <a:gd name="connsiteX7" fmla="*/ 1696817 w 2265365"/>
                      <a:gd name="connsiteY7" fmla="*/ 243493 h 1778409"/>
                      <a:gd name="connsiteX8" fmla="*/ 4988 w 2265365"/>
                      <a:gd name="connsiteY8" fmla="*/ 43468 h 1778409"/>
                      <a:gd name="connsiteX0" fmla="*/ 4988 w 2265365"/>
                      <a:gd name="connsiteY0" fmla="*/ 43468 h 1778409"/>
                      <a:gd name="connsiteX1" fmla="*/ 0 w 2265365"/>
                      <a:gd name="connsiteY1" fmla="*/ 0 h 1778409"/>
                      <a:gd name="connsiteX2" fmla="*/ 1855113 w 2265365"/>
                      <a:gd name="connsiteY2" fmla="*/ 256655 h 1778409"/>
                      <a:gd name="connsiteX3" fmla="*/ 929639 w 2265365"/>
                      <a:gd name="connsiteY3" fmla="*/ 1046065 h 1778409"/>
                      <a:gd name="connsiteX4" fmla="*/ 2252361 w 2265365"/>
                      <a:gd name="connsiteY4" fmla="*/ 1677318 h 1778409"/>
                      <a:gd name="connsiteX5" fmla="*/ 2265365 w 2265365"/>
                      <a:gd name="connsiteY5" fmla="*/ 1778409 h 1778409"/>
                      <a:gd name="connsiteX6" fmla="*/ 829668 w 2265365"/>
                      <a:gd name="connsiteY6" fmla="*/ 1028161 h 1778409"/>
                      <a:gd name="connsiteX7" fmla="*/ 1753740 w 2265365"/>
                      <a:gd name="connsiteY7" fmla="*/ 261353 h 1778409"/>
                      <a:gd name="connsiteX8" fmla="*/ 4988 w 2265365"/>
                      <a:gd name="connsiteY8" fmla="*/ 43468 h 1778409"/>
                      <a:gd name="connsiteX0" fmla="*/ 4988 w 2265365"/>
                      <a:gd name="connsiteY0" fmla="*/ 43468 h 1778409"/>
                      <a:gd name="connsiteX1" fmla="*/ 0 w 2265365"/>
                      <a:gd name="connsiteY1" fmla="*/ 0 h 1778409"/>
                      <a:gd name="connsiteX2" fmla="*/ 1855113 w 2265365"/>
                      <a:gd name="connsiteY2" fmla="*/ 256655 h 1778409"/>
                      <a:gd name="connsiteX3" fmla="*/ 929639 w 2265365"/>
                      <a:gd name="connsiteY3" fmla="*/ 1046065 h 1778409"/>
                      <a:gd name="connsiteX4" fmla="*/ 2252361 w 2265365"/>
                      <a:gd name="connsiteY4" fmla="*/ 1677318 h 1778409"/>
                      <a:gd name="connsiteX5" fmla="*/ 2265365 w 2265365"/>
                      <a:gd name="connsiteY5" fmla="*/ 1778409 h 1778409"/>
                      <a:gd name="connsiteX6" fmla="*/ 829668 w 2265365"/>
                      <a:gd name="connsiteY6" fmla="*/ 1028161 h 1778409"/>
                      <a:gd name="connsiteX7" fmla="*/ 1753740 w 2265365"/>
                      <a:gd name="connsiteY7" fmla="*/ 261353 h 1778409"/>
                      <a:gd name="connsiteX8" fmla="*/ 4988 w 2265365"/>
                      <a:gd name="connsiteY8" fmla="*/ 43468 h 1778409"/>
                      <a:gd name="connsiteX0" fmla="*/ 4988 w 2284380"/>
                      <a:gd name="connsiteY0" fmla="*/ 43468 h 1778409"/>
                      <a:gd name="connsiteX1" fmla="*/ 0 w 2284380"/>
                      <a:gd name="connsiteY1" fmla="*/ 0 h 1778409"/>
                      <a:gd name="connsiteX2" fmla="*/ 1855113 w 2284380"/>
                      <a:gd name="connsiteY2" fmla="*/ 256655 h 1778409"/>
                      <a:gd name="connsiteX3" fmla="*/ 929639 w 2284380"/>
                      <a:gd name="connsiteY3" fmla="*/ 1046065 h 1778409"/>
                      <a:gd name="connsiteX4" fmla="*/ 2284380 w 2284380"/>
                      <a:gd name="connsiteY4" fmla="*/ 1441560 h 1778409"/>
                      <a:gd name="connsiteX5" fmla="*/ 2265365 w 2284380"/>
                      <a:gd name="connsiteY5" fmla="*/ 1778409 h 1778409"/>
                      <a:gd name="connsiteX6" fmla="*/ 829668 w 2284380"/>
                      <a:gd name="connsiteY6" fmla="*/ 1028161 h 1778409"/>
                      <a:gd name="connsiteX7" fmla="*/ 1753740 w 2284380"/>
                      <a:gd name="connsiteY7" fmla="*/ 261353 h 1778409"/>
                      <a:gd name="connsiteX8" fmla="*/ 4988 w 2284380"/>
                      <a:gd name="connsiteY8" fmla="*/ 43468 h 1778409"/>
                      <a:gd name="connsiteX0" fmla="*/ 4988 w 2286710"/>
                      <a:gd name="connsiteY0" fmla="*/ 43468 h 1503358"/>
                      <a:gd name="connsiteX1" fmla="*/ 0 w 2286710"/>
                      <a:gd name="connsiteY1" fmla="*/ 0 h 1503358"/>
                      <a:gd name="connsiteX2" fmla="*/ 1855113 w 2286710"/>
                      <a:gd name="connsiteY2" fmla="*/ 256655 h 1503358"/>
                      <a:gd name="connsiteX3" fmla="*/ 929639 w 2286710"/>
                      <a:gd name="connsiteY3" fmla="*/ 1046065 h 1503358"/>
                      <a:gd name="connsiteX4" fmla="*/ 2284380 w 2286710"/>
                      <a:gd name="connsiteY4" fmla="*/ 1441560 h 1503358"/>
                      <a:gd name="connsiteX5" fmla="*/ 2286710 w 2286710"/>
                      <a:gd name="connsiteY5" fmla="*/ 1503358 h 1503358"/>
                      <a:gd name="connsiteX6" fmla="*/ 829668 w 2286710"/>
                      <a:gd name="connsiteY6" fmla="*/ 1028161 h 1503358"/>
                      <a:gd name="connsiteX7" fmla="*/ 1753740 w 2286710"/>
                      <a:gd name="connsiteY7" fmla="*/ 261353 h 1503358"/>
                      <a:gd name="connsiteX8" fmla="*/ 4988 w 2286710"/>
                      <a:gd name="connsiteY8" fmla="*/ 43468 h 1503358"/>
                      <a:gd name="connsiteX0" fmla="*/ 4988 w 2286710"/>
                      <a:gd name="connsiteY0" fmla="*/ 43468 h 1503358"/>
                      <a:gd name="connsiteX1" fmla="*/ 0 w 2286710"/>
                      <a:gd name="connsiteY1" fmla="*/ 0 h 1503358"/>
                      <a:gd name="connsiteX2" fmla="*/ 1855113 w 2286710"/>
                      <a:gd name="connsiteY2" fmla="*/ 256655 h 1503358"/>
                      <a:gd name="connsiteX3" fmla="*/ 929639 w 2286710"/>
                      <a:gd name="connsiteY3" fmla="*/ 1046065 h 1503358"/>
                      <a:gd name="connsiteX4" fmla="*/ 2284380 w 2286710"/>
                      <a:gd name="connsiteY4" fmla="*/ 1441560 h 1503358"/>
                      <a:gd name="connsiteX5" fmla="*/ 2286710 w 2286710"/>
                      <a:gd name="connsiteY5" fmla="*/ 1503358 h 1503358"/>
                      <a:gd name="connsiteX6" fmla="*/ 829668 w 2286710"/>
                      <a:gd name="connsiteY6" fmla="*/ 1028161 h 1503358"/>
                      <a:gd name="connsiteX7" fmla="*/ 1753740 w 2286710"/>
                      <a:gd name="connsiteY7" fmla="*/ 261353 h 1503358"/>
                      <a:gd name="connsiteX8" fmla="*/ 4988 w 2286710"/>
                      <a:gd name="connsiteY8" fmla="*/ 43468 h 1503358"/>
                      <a:gd name="connsiteX0" fmla="*/ 4988 w 2286710"/>
                      <a:gd name="connsiteY0" fmla="*/ 43468 h 1503358"/>
                      <a:gd name="connsiteX1" fmla="*/ 0 w 2286710"/>
                      <a:gd name="connsiteY1" fmla="*/ 0 h 1503358"/>
                      <a:gd name="connsiteX2" fmla="*/ 1855113 w 2286710"/>
                      <a:gd name="connsiteY2" fmla="*/ 256655 h 1503358"/>
                      <a:gd name="connsiteX3" fmla="*/ 929639 w 2286710"/>
                      <a:gd name="connsiteY3" fmla="*/ 1046065 h 1503358"/>
                      <a:gd name="connsiteX4" fmla="*/ 2284380 w 2286710"/>
                      <a:gd name="connsiteY4" fmla="*/ 1441560 h 1503358"/>
                      <a:gd name="connsiteX5" fmla="*/ 2286710 w 2286710"/>
                      <a:gd name="connsiteY5" fmla="*/ 1503358 h 1503358"/>
                      <a:gd name="connsiteX6" fmla="*/ 829668 w 2286710"/>
                      <a:gd name="connsiteY6" fmla="*/ 1028161 h 1503358"/>
                      <a:gd name="connsiteX7" fmla="*/ 1753740 w 2286710"/>
                      <a:gd name="connsiteY7" fmla="*/ 261353 h 1503358"/>
                      <a:gd name="connsiteX8" fmla="*/ 4988 w 2286710"/>
                      <a:gd name="connsiteY8" fmla="*/ 43468 h 1503358"/>
                      <a:gd name="connsiteX0" fmla="*/ 4988 w 2286710"/>
                      <a:gd name="connsiteY0" fmla="*/ 43468 h 1503358"/>
                      <a:gd name="connsiteX1" fmla="*/ 0 w 2286710"/>
                      <a:gd name="connsiteY1" fmla="*/ 0 h 1503358"/>
                      <a:gd name="connsiteX2" fmla="*/ 1855113 w 2286710"/>
                      <a:gd name="connsiteY2" fmla="*/ 256655 h 1503358"/>
                      <a:gd name="connsiteX3" fmla="*/ 929639 w 2286710"/>
                      <a:gd name="connsiteY3" fmla="*/ 1046065 h 1503358"/>
                      <a:gd name="connsiteX4" fmla="*/ 2284380 w 2286710"/>
                      <a:gd name="connsiteY4" fmla="*/ 1441560 h 1503358"/>
                      <a:gd name="connsiteX5" fmla="*/ 2286710 w 2286710"/>
                      <a:gd name="connsiteY5" fmla="*/ 1503358 h 1503358"/>
                      <a:gd name="connsiteX6" fmla="*/ 829668 w 2286710"/>
                      <a:gd name="connsiteY6" fmla="*/ 1028161 h 1503358"/>
                      <a:gd name="connsiteX7" fmla="*/ 1753740 w 2286710"/>
                      <a:gd name="connsiteY7" fmla="*/ 261353 h 1503358"/>
                      <a:gd name="connsiteX8" fmla="*/ 4988 w 2286710"/>
                      <a:gd name="connsiteY8" fmla="*/ 43468 h 1503358"/>
                      <a:gd name="connsiteX0" fmla="*/ 4988 w 2286710"/>
                      <a:gd name="connsiteY0" fmla="*/ 43468 h 1503358"/>
                      <a:gd name="connsiteX1" fmla="*/ 0 w 2286710"/>
                      <a:gd name="connsiteY1" fmla="*/ 0 h 1503358"/>
                      <a:gd name="connsiteX2" fmla="*/ 1855113 w 2286710"/>
                      <a:gd name="connsiteY2" fmla="*/ 256655 h 1503358"/>
                      <a:gd name="connsiteX3" fmla="*/ 929639 w 2286710"/>
                      <a:gd name="connsiteY3" fmla="*/ 1046065 h 1503358"/>
                      <a:gd name="connsiteX4" fmla="*/ 2284380 w 2286710"/>
                      <a:gd name="connsiteY4" fmla="*/ 1441560 h 1503358"/>
                      <a:gd name="connsiteX5" fmla="*/ 2286710 w 2286710"/>
                      <a:gd name="connsiteY5" fmla="*/ 1503358 h 1503358"/>
                      <a:gd name="connsiteX6" fmla="*/ 829668 w 2286710"/>
                      <a:gd name="connsiteY6" fmla="*/ 1028161 h 1503358"/>
                      <a:gd name="connsiteX7" fmla="*/ 1753740 w 2286710"/>
                      <a:gd name="connsiteY7" fmla="*/ 261353 h 1503358"/>
                      <a:gd name="connsiteX8" fmla="*/ 4988 w 2286710"/>
                      <a:gd name="connsiteY8" fmla="*/ 43468 h 1503358"/>
                      <a:gd name="connsiteX0" fmla="*/ 4988 w 2286710"/>
                      <a:gd name="connsiteY0" fmla="*/ 43468 h 1503358"/>
                      <a:gd name="connsiteX1" fmla="*/ 0 w 2286710"/>
                      <a:gd name="connsiteY1" fmla="*/ 0 h 1503358"/>
                      <a:gd name="connsiteX2" fmla="*/ 1855113 w 2286710"/>
                      <a:gd name="connsiteY2" fmla="*/ 256655 h 1503358"/>
                      <a:gd name="connsiteX3" fmla="*/ 929639 w 2286710"/>
                      <a:gd name="connsiteY3" fmla="*/ 1046065 h 1503358"/>
                      <a:gd name="connsiteX4" fmla="*/ 2284380 w 2286710"/>
                      <a:gd name="connsiteY4" fmla="*/ 1441560 h 1503358"/>
                      <a:gd name="connsiteX5" fmla="*/ 2286710 w 2286710"/>
                      <a:gd name="connsiteY5" fmla="*/ 1503358 h 1503358"/>
                      <a:gd name="connsiteX6" fmla="*/ 829668 w 2286710"/>
                      <a:gd name="connsiteY6" fmla="*/ 1028161 h 1503358"/>
                      <a:gd name="connsiteX7" fmla="*/ 1753740 w 2286710"/>
                      <a:gd name="connsiteY7" fmla="*/ 261353 h 1503358"/>
                      <a:gd name="connsiteX8" fmla="*/ 4988 w 2286710"/>
                      <a:gd name="connsiteY8" fmla="*/ 43468 h 1503358"/>
                      <a:gd name="connsiteX0" fmla="*/ 4988 w 2286710"/>
                      <a:gd name="connsiteY0" fmla="*/ 43468 h 1503358"/>
                      <a:gd name="connsiteX1" fmla="*/ 0 w 2286710"/>
                      <a:gd name="connsiteY1" fmla="*/ 0 h 1503358"/>
                      <a:gd name="connsiteX2" fmla="*/ 1855113 w 2286710"/>
                      <a:gd name="connsiteY2" fmla="*/ 256655 h 1503358"/>
                      <a:gd name="connsiteX3" fmla="*/ 911850 w 2286710"/>
                      <a:gd name="connsiteY3" fmla="*/ 1038920 h 1503358"/>
                      <a:gd name="connsiteX4" fmla="*/ 2284380 w 2286710"/>
                      <a:gd name="connsiteY4" fmla="*/ 1441560 h 1503358"/>
                      <a:gd name="connsiteX5" fmla="*/ 2286710 w 2286710"/>
                      <a:gd name="connsiteY5" fmla="*/ 1503358 h 1503358"/>
                      <a:gd name="connsiteX6" fmla="*/ 829668 w 2286710"/>
                      <a:gd name="connsiteY6" fmla="*/ 1028161 h 1503358"/>
                      <a:gd name="connsiteX7" fmla="*/ 1753740 w 2286710"/>
                      <a:gd name="connsiteY7" fmla="*/ 261353 h 1503358"/>
                      <a:gd name="connsiteX8" fmla="*/ 4988 w 2286710"/>
                      <a:gd name="connsiteY8" fmla="*/ 43468 h 1503358"/>
                      <a:gd name="connsiteX0" fmla="*/ 4988 w 2286710"/>
                      <a:gd name="connsiteY0" fmla="*/ 43468 h 1503358"/>
                      <a:gd name="connsiteX1" fmla="*/ 0 w 2286710"/>
                      <a:gd name="connsiteY1" fmla="*/ 0 h 1503358"/>
                      <a:gd name="connsiteX2" fmla="*/ 1855113 w 2286710"/>
                      <a:gd name="connsiteY2" fmla="*/ 256655 h 1503358"/>
                      <a:gd name="connsiteX3" fmla="*/ 911850 w 2286710"/>
                      <a:gd name="connsiteY3" fmla="*/ 1038920 h 1503358"/>
                      <a:gd name="connsiteX4" fmla="*/ 2284380 w 2286710"/>
                      <a:gd name="connsiteY4" fmla="*/ 1441560 h 1503358"/>
                      <a:gd name="connsiteX5" fmla="*/ 2286710 w 2286710"/>
                      <a:gd name="connsiteY5" fmla="*/ 1503358 h 1503358"/>
                      <a:gd name="connsiteX6" fmla="*/ 829668 w 2286710"/>
                      <a:gd name="connsiteY6" fmla="*/ 1028161 h 1503358"/>
                      <a:gd name="connsiteX7" fmla="*/ 1753740 w 2286710"/>
                      <a:gd name="connsiteY7" fmla="*/ 261353 h 1503358"/>
                      <a:gd name="connsiteX8" fmla="*/ 4988 w 2286710"/>
                      <a:gd name="connsiteY8" fmla="*/ 43468 h 1503358"/>
                      <a:gd name="connsiteX0" fmla="*/ 4988 w 2286710"/>
                      <a:gd name="connsiteY0" fmla="*/ 43468 h 1503358"/>
                      <a:gd name="connsiteX1" fmla="*/ 0 w 2286710"/>
                      <a:gd name="connsiteY1" fmla="*/ 0 h 1503358"/>
                      <a:gd name="connsiteX2" fmla="*/ 1855113 w 2286710"/>
                      <a:gd name="connsiteY2" fmla="*/ 256655 h 1503358"/>
                      <a:gd name="connsiteX3" fmla="*/ 911850 w 2286710"/>
                      <a:gd name="connsiteY3" fmla="*/ 1038920 h 1503358"/>
                      <a:gd name="connsiteX4" fmla="*/ 2284380 w 2286710"/>
                      <a:gd name="connsiteY4" fmla="*/ 1441560 h 1503358"/>
                      <a:gd name="connsiteX5" fmla="*/ 2286710 w 2286710"/>
                      <a:gd name="connsiteY5" fmla="*/ 1503358 h 1503358"/>
                      <a:gd name="connsiteX6" fmla="*/ 829668 w 2286710"/>
                      <a:gd name="connsiteY6" fmla="*/ 1028161 h 1503358"/>
                      <a:gd name="connsiteX7" fmla="*/ 1753740 w 2286710"/>
                      <a:gd name="connsiteY7" fmla="*/ 261353 h 1503358"/>
                      <a:gd name="connsiteX8" fmla="*/ 4988 w 2286710"/>
                      <a:gd name="connsiteY8" fmla="*/ 43468 h 1503358"/>
                      <a:gd name="connsiteX0" fmla="*/ 14 w 2295966"/>
                      <a:gd name="connsiteY0" fmla="*/ 39896 h 1503358"/>
                      <a:gd name="connsiteX1" fmla="*/ 9256 w 2295966"/>
                      <a:gd name="connsiteY1" fmla="*/ 0 h 1503358"/>
                      <a:gd name="connsiteX2" fmla="*/ 1864369 w 2295966"/>
                      <a:gd name="connsiteY2" fmla="*/ 256655 h 1503358"/>
                      <a:gd name="connsiteX3" fmla="*/ 921106 w 2295966"/>
                      <a:gd name="connsiteY3" fmla="*/ 1038920 h 1503358"/>
                      <a:gd name="connsiteX4" fmla="*/ 2293636 w 2295966"/>
                      <a:gd name="connsiteY4" fmla="*/ 1441560 h 1503358"/>
                      <a:gd name="connsiteX5" fmla="*/ 2295966 w 2295966"/>
                      <a:gd name="connsiteY5" fmla="*/ 1503358 h 1503358"/>
                      <a:gd name="connsiteX6" fmla="*/ 838924 w 2295966"/>
                      <a:gd name="connsiteY6" fmla="*/ 1028161 h 1503358"/>
                      <a:gd name="connsiteX7" fmla="*/ 1762996 w 2295966"/>
                      <a:gd name="connsiteY7" fmla="*/ 261353 h 1503358"/>
                      <a:gd name="connsiteX8" fmla="*/ 14 w 2295966"/>
                      <a:gd name="connsiteY8" fmla="*/ 39896 h 1503358"/>
                      <a:gd name="connsiteX0" fmla="*/ 1431 w 2286710"/>
                      <a:gd name="connsiteY0" fmla="*/ 32752 h 1503358"/>
                      <a:gd name="connsiteX1" fmla="*/ 0 w 2286710"/>
                      <a:gd name="connsiteY1" fmla="*/ 0 h 1503358"/>
                      <a:gd name="connsiteX2" fmla="*/ 1855113 w 2286710"/>
                      <a:gd name="connsiteY2" fmla="*/ 256655 h 1503358"/>
                      <a:gd name="connsiteX3" fmla="*/ 911850 w 2286710"/>
                      <a:gd name="connsiteY3" fmla="*/ 1038920 h 1503358"/>
                      <a:gd name="connsiteX4" fmla="*/ 2284380 w 2286710"/>
                      <a:gd name="connsiteY4" fmla="*/ 1441560 h 1503358"/>
                      <a:gd name="connsiteX5" fmla="*/ 2286710 w 2286710"/>
                      <a:gd name="connsiteY5" fmla="*/ 1503358 h 1503358"/>
                      <a:gd name="connsiteX6" fmla="*/ 829668 w 2286710"/>
                      <a:gd name="connsiteY6" fmla="*/ 1028161 h 1503358"/>
                      <a:gd name="connsiteX7" fmla="*/ 1753740 w 2286710"/>
                      <a:gd name="connsiteY7" fmla="*/ 261353 h 1503358"/>
                      <a:gd name="connsiteX8" fmla="*/ 1431 w 2286710"/>
                      <a:gd name="connsiteY8" fmla="*/ 32752 h 1503358"/>
                      <a:gd name="connsiteX0" fmla="*/ 1431 w 2286710"/>
                      <a:gd name="connsiteY0" fmla="*/ 32752 h 1503358"/>
                      <a:gd name="connsiteX1" fmla="*/ 0 w 2286710"/>
                      <a:gd name="connsiteY1" fmla="*/ 0 h 1503358"/>
                      <a:gd name="connsiteX2" fmla="*/ 1855113 w 2286710"/>
                      <a:gd name="connsiteY2" fmla="*/ 256655 h 1503358"/>
                      <a:gd name="connsiteX3" fmla="*/ 911850 w 2286710"/>
                      <a:gd name="connsiteY3" fmla="*/ 1038920 h 1503358"/>
                      <a:gd name="connsiteX4" fmla="*/ 2284380 w 2286710"/>
                      <a:gd name="connsiteY4" fmla="*/ 1441560 h 1503358"/>
                      <a:gd name="connsiteX5" fmla="*/ 2286710 w 2286710"/>
                      <a:gd name="connsiteY5" fmla="*/ 1503358 h 1503358"/>
                      <a:gd name="connsiteX6" fmla="*/ 829668 w 2286710"/>
                      <a:gd name="connsiteY6" fmla="*/ 1028161 h 1503358"/>
                      <a:gd name="connsiteX7" fmla="*/ 1753740 w 2286710"/>
                      <a:gd name="connsiteY7" fmla="*/ 261353 h 1503358"/>
                      <a:gd name="connsiteX8" fmla="*/ 1431 w 2286710"/>
                      <a:gd name="connsiteY8" fmla="*/ 32752 h 1503358"/>
                      <a:gd name="connsiteX0" fmla="*/ 1431 w 2286710"/>
                      <a:gd name="connsiteY0" fmla="*/ 32752 h 1503358"/>
                      <a:gd name="connsiteX1" fmla="*/ 0 w 2286710"/>
                      <a:gd name="connsiteY1" fmla="*/ 0 h 1503358"/>
                      <a:gd name="connsiteX2" fmla="*/ 1855113 w 2286710"/>
                      <a:gd name="connsiteY2" fmla="*/ 256655 h 1503358"/>
                      <a:gd name="connsiteX3" fmla="*/ 911850 w 2286710"/>
                      <a:gd name="connsiteY3" fmla="*/ 1038920 h 1503358"/>
                      <a:gd name="connsiteX4" fmla="*/ 2284380 w 2286710"/>
                      <a:gd name="connsiteY4" fmla="*/ 1441560 h 1503358"/>
                      <a:gd name="connsiteX5" fmla="*/ 2286710 w 2286710"/>
                      <a:gd name="connsiteY5" fmla="*/ 1503358 h 1503358"/>
                      <a:gd name="connsiteX6" fmla="*/ 808322 w 2286710"/>
                      <a:gd name="connsiteY6" fmla="*/ 1028161 h 1503358"/>
                      <a:gd name="connsiteX7" fmla="*/ 1753740 w 2286710"/>
                      <a:gd name="connsiteY7" fmla="*/ 261353 h 1503358"/>
                      <a:gd name="connsiteX8" fmla="*/ 1431 w 2286710"/>
                      <a:gd name="connsiteY8" fmla="*/ 32752 h 1503358"/>
                      <a:gd name="connsiteX0" fmla="*/ 1431 w 2286710"/>
                      <a:gd name="connsiteY0" fmla="*/ 32752 h 1503358"/>
                      <a:gd name="connsiteX1" fmla="*/ 0 w 2286710"/>
                      <a:gd name="connsiteY1" fmla="*/ 0 h 1503358"/>
                      <a:gd name="connsiteX2" fmla="*/ 1855113 w 2286710"/>
                      <a:gd name="connsiteY2" fmla="*/ 256655 h 1503358"/>
                      <a:gd name="connsiteX3" fmla="*/ 911850 w 2286710"/>
                      <a:gd name="connsiteY3" fmla="*/ 1038920 h 1503358"/>
                      <a:gd name="connsiteX4" fmla="*/ 2284380 w 2286710"/>
                      <a:gd name="connsiteY4" fmla="*/ 1441560 h 1503358"/>
                      <a:gd name="connsiteX5" fmla="*/ 2286710 w 2286710"/>
                      <a:gd name="connsiteY5" fmla="*/ 1503358 h 1503358"/>
                      <a:gd name="connsiteX6" fmla="*/ 808322 w 2286710"/>
                      <a:gd name="connsiteY6" fmla="*/ 1028161 h 1503358"/>
                      <a:gd name="connsiteX7" fmla="*/ 1775087 w 2286710"/>
                      <a:gd name="connsiteY7" fmla="*/ 243492 h 1503358"/>
                      <a:gd name="connsiteX8" fmla="*/ 1431 w 2286710"/>
                      <a:gd name="connsiteY8" fmla="*/ 32752 h 1503358"/>
                      <a:gd name="connsiteX0" fmla="*/ 1431 w 2286710"/>
                      <a:gd name="connsiteY0" fmla="*/ 32752 h 1503358"/>
                      <a:gd name="connsiteX1" fmla="*/ 0 w 2286710"/>
                      <a:gd name="connsiteY1" fmla="*/ 0 h 1503358"/>
                      <a:gd name="connsiteX2" fmla="*/ 1855113 w 2286710"/>
                      <a:gd name="connsiteY2" fmla="*/ 256655 h 1503358"/>
                      <a:gd name="connsiteX3" fmla="*/ 911850 w 2286710"/>
                      <a:gd name="connsiteY3" fmla="*/ 1038920 h 1503358"/>
                      <a:gd name="connsiteX4" fmla="*/ 2284380 w 2286710"/>
                      <a:gd name="connsiteY4" fmla="*/ 1441560 h 1503358"/>
                      <a:gd name="connsiteX5" fmla="*/ 2286710 w 2286710"/>
                      <a:gd name="connsiteY5" fmla="*/ 1503358 h 1503358"/>
                      <a:gd name="connsiteX6" fmla="*/ 808322 w 2286710"/>
                      <a:gd name="connsiteY6" fmla="*/ 1028161 h 1503358"/>
                      <a:gd name="connsiteX7" fmla="*/ 1775087 w 2286710"/>
                      <a:gd name="connsiteY7" fmla="*/ 243492 h 1503358"/>
                      <a:gd name="connsiteX8" fmla="*/ 1431 w 2286710"/>
                      <a:gd name="connsiteY8" fmla="*/ 32752 h 1503358"/>
                      <a:gd name="connsiteX0" fmla="*/ 1431 w 2286710"/>
                      <a:gd name="connsiteY0" fmla="*/ 32752 h 1503358"/>
                      <a:gd name="connsiteX1" fmla="*/ 0 w 2286710"/>
                      <a:gd name="connsiteY1" fmla="*/ 0 h 1503358"/>
                      <a:gd name="connsiteX2" fmla="*/ 1855113 w 2286710"/>
                      <a:gd name="connsiteY2" fmla="*/ 256655 h 1503358"/>
                      <a:gd name="connsiteX3" fmla="*/ 911850 w 2286710"/>
                      <a:gd name="connsiteY3" fmla="*/ 1038920 h 1503358"/>
                      <a:gd name="connsiteX4" fmla="*/ 2284380 w 2286710"/>
                      <a:gd name="connsiteY4" fmla="*/ 1441560 h 1503358"/>
                      <a:gd name="connsiteX5" fmla="*/ 2286710 w 2286710"/>
                      <a:gd name="connsiteY5" fmla="*/ 1503358 h 1503358"/>
                      <a:gd name="connsiteX6" fmla="*/ 808322 w 2286710"/>
                      <a:gd name="connsiteY6" fmla="*/ 1028161 h 1503358"/>
                      <a:gd name="connsiteX7" fmla="*/ 1775087 w 2286710"/>
                      <a:gd name="connsiteY7" fmla="*/ 243492 h 1503358"/>
                      <a:gd name="connsiteX8" fmla="*/ 1431 w 2286710"/>
                      <a:gd name="connsiteY8" fmla="*/ 32752 h 1503358"/>
                      <a:gd name="connsiteX0" fmla="*/ 1431 w 2286710"/>
                      <a:gd name="connsiteY0" fmla="*/ 22036 h 1492642"/>
                      <a:gd name="connsiteX1" fmla="*/ 0 w 2286710"/>
                      <a:gd name="connsiteY1" fmla="*/ 0 h 1492642"/>
                      <a:gd name="connsiteX2" fmla="*/ 1855113 w 2286710"/>
                      <a:gd name="connsiteY2" fmla="*/ 245939 h 1492642"/>
                      <a:gd name="connsiteX3" fmla="*/ 911850 w 2286710"/>
                      <a:gd name="connsiteY3" fmla="*/ 1028204 h 1492642"/>
                      <a:gd name="connsiteX4" fmla="*/ 2284380 w 2286710"/>
                      <a:gd name="connsiteY4" fmla="*/ 1430844 h 1492642"/>
                      <a:gd name="connsiteX5" fmla="*/ 2286710 w 2286710"/>
                      <a:gd name="connsiteY5" fmla="*/ 1492642 h 1492642"/>
                      <a:gd name="connsiteX6" fmla="*/ 808322 w 2286710"/>
                      <a:gd name="connsiteY6" fmla="*/ 1017445 h 1492642"/>
                      <a:gd name="connsiteX7" fmla="*/ 1775087 w 2286710"/>
                      <a:gd name="connsiteY7" fmla="*/ 232776 h 1492642"/>
                      <a:gd name="connsiteX8" fmla="*/ 1431 w 2286710"/>
                      <a:gd name="connsiteY8" fmla="*/ 22036 h 1492642"/>
                      <a:gd name="connsiteX0" fmla="*/ 1431 w 2286710"/>
                      <a:gd name="connsiteY0" fmla="*/ 22036 h 1492642"/>
                      <a:gd name="connsiteX1" fmla="*/ 0 w 2286710"/>
                      <a:gd name="connsiteY1" fmla="*/ 0 h 1492642"/>
                      <a:gd name="connsiteX2" fmla="*/ 1855113 w 2286710"/>
                      <a:gd name="connsiteY2" fmla="*/ 245939 h 1492642"/>
                      <a:gd name="connsiteX3" fmla="*/ 911850 w 2286710"/>
                      <a:gd name="connsiteY3" fmla="*/ 1028204 h 1492642"/>
                      <a:gd name="connsiteX4" fmla="*/ 2284380 w 2286710"/>
                      <a:gd name="connsiteY4" fmla="*/ 1430844 h 1492642"/>
                      <a:gd name="connsiteX5" fmla="*/ 2286710 w 2286710"/>
                      <a:gd name="connsiteY5" fmla="*/ 1492642 h 1492642"/>
                      <a:gd name="connsiteX6" fmla="*/ 808322 w 2286710"/>
                      <a:gd name="connsiteY6" fmla="*/ 1017445 h 1492642"/>
                      <a:gd name="connsiteX7" fmla="*/ 1775087 w 2286710"/>
                      <a:gd name="connsiteY7" fmla="*/ 232776 h 1492642"/>
                      <a:gd name="connsiteX8" fmla="*/ 1431 w 2286710"/>
                      <a:gd name="connsiteY8" fmla="*/ 22036 h 1492642"/>
                      <a:gd name="connsiteX0" fmla="*/ 1431 w 2286710"/>
                      <a:gd name="connsiteY0" fmla="*/ 22036 h 1492642"/>
                      <a:gd name="connsiteX1" fmla="*/ 0 w 2286710"/>
                      <a:gd name="connsiteY1" fmla="*/ 0 h 1492642"/>
                      <a:gd name="connsiteX2" fmla="*/ 1855113 w 2286710"/>
                      <a:gd name="connsiteY2" fmla="*/ 245939 h 1492642"/>
                      <a:gd name="connsiteX3" fmla="*/ 911850 w 2286710"/>
                      <a:gd name="connsiteY3" fmla="*/ 1028204 h 1492642"/>
                      <a:gd name="connsiteX4" fmla="*/ 2280822 w 2286710"/>
                      <a:gd name="connsiteY4" fmla="*/ 1412983 h 1492642"/>
                      <a:gd name="connsiteX5" fmla="*/ 2286710 w 2286710"/>
                      <a:gd name="connsiteY5" fmla="*/ 1492642 h 1492642"/>
                      <a:gd name="connsiteX6" fmla="*/ 808322 w 2286710"/>
                      <a:gd name="connsiteY6" fmla="*/ 1017445 h 1492642"/>
                      <a:gd name="connsiteX7" fmla="*/ 1775087 w 2286710"/>
                      <a:gd name="connsiteY7" fmla="*/ 232776 h 1492642"/>
                      <a:gd name="connsiteX8" fmla="*/ 1431 w 2286710"/>
                      <a:gd name="connsiteY8" fmla="*/ 22036 h 1492642"/>
                      <a:gd name="connsiteX0" fmla="*/ 1431 w 2286710"/>
                      <a:gd name="connsiteY0" fmla="*/ 22036 h 1492642"/>
                      <a:gd name="connsiteX1" fmla="*/ 0 w 2286710"/>
                      <a:gd name="connsiteY1" fmla="*/ 0 h 1492642"/>
                      <a:gd name="connsiteX2" fmla="*/ 1855113 w 2286710"/>
                      <a:gd name="connsiteY2" fmla="*/ 245939 h 1492642"/>
                      <a:gd name="connsiteX3" fmla="*/ 911850 w 2286710"/>
                      <a:gd name="connsiteY3" fmla="*/ 1028204 h 1492642"/>
                      <a:gd name="connsiteX4" fmla="*/ 2280822 w 2286710"/>
                      <a:gd name="connsiteY4" fmla="*/ 1412983 h 1492642"/>
                      <a:gd name="connsiteX5" fmla="*/ 2286710 w 2286710"/>
                      <a:gd name="connsiteY5" fmla="*/ 1492642 h 1492642"/>
                      <a:gd name="connsiteX6" fmla="*/ 808322 w 2286710"/>
                      <a:gd name="connsiteY6" fmla="*/ 1017445 h 1492642"/>
                      <a:gd name="connsiteX7" fmla="*/ 1775087 w 2286710"/>
                      <a:gd name="connsiteY7" fmla="*/ 232776 h 1492642"/>
                      <a:gd name="connsiteX8" fmla="*/ 1431 w 2286710"/>
                      <a:gd name="connsiteY8" fmla="*/ 22036 h 1492642"/>
                      <a:gd name="connsiteX0" fmla="*/ 1431 w 2286710"/>
                      <a:gd name="connsiteY0" fmla="*/ 22036 h 1492642"/>
                      <a:gd name="connsiteX1" fmla="*/ 0 w 2286710"/>
                      <a:gd name="connsiteY1" fmla="*/ 0 h 1492642"/>
                      <a:gd name="connsiteX2" fmla="*/ 1855113 w 2286710"/>
                      <a:gd name="connsiteY2" fmla="*/ 245939 h 1492642"/>
                      <a:gd name="connsiteX3" fmla="*/ 911850 w 2286710"/>
                      <a:gd name="connsiteY3" fmla="*/ 1028204 h 1492642"/>
                      <a:gd name="connsiteX4" fmla="*/ 2277264 w 2286710"/>
                      <a:gd name="connsiteY4" fmla="*/ 1402266 h 1492642"/>
                      <a:gd name="connsiteX5" fmla="*/ 2286710 w 2286710"/>
                      <a:gd name="connsiteY5" fmla="*/ 1492642 h 1492642"/>
                      <a:gd name="connsiteX6" fmla="*/ 808322 w 2286710"/>
                      <a:gd name="connsiteY6" fmla="*/ 1017445 h 1492642"/>
                      <a:gd name="connsiteX7" fmla="*/ 1775087 w 2286710"/>
                      <a:gd name="connsiteY7" fmla="*/ 232776 h 1492642"/>
                      <a:gd name="connsiteX8" fmla="*/ 1431 w 2286710"/>
                      <a:gd name="connsiteY8" fmla="*/ 22036 h 1492642"/>
                      <a:gd name="connsiteX0" fmla="*/ 1431 w 2288075"/>
                      <a:gd name="connsiteY0" fmla="*/ 22036 h 1492642"/>
                      <a:gd name="connsiteX1" fmla="*/ 0 w 2288075"/>
                      <a:gd name="connsiteY1" fmla="*/ 0 h 1492642"/>
                      <a:gd name="connsiteX2" fmla="*/ 1855113 w 2288075"/>
                      <a:gd name="connsiteY2" fmla="*/ 245939 h 1492642"/>
                      <a:gd name="connsiteX3" fmla="*/ 911850 w 2288075"/>
                      <a:gd name="connsiteY3" fmla="*/ 1028204 h 1492642"/>
                      <a:gd name="connsiteX4" fmla="*/ 2287937 w 2288075"/>
                      <a:gd name="connsiteY4" fmla="*/ 1402266 h 1492642"/>
                      <a:gd name="connsiteX5" fmla="*/ 2286710 w 2288075"/>
                      <a:gd name="connsiteY5" fmla="*/ 1492642 h 1492642"/>
                      <a:gd name="connsiteX6" fmla="*/ 808322 w 2288075"/>
                      <a:gd name="connsiteY6" fmla="*/ 1017445 h 1492642"/>
                      <a:gd name="connsiteX7" fmla="*/ 1775087 w 2288075"/>
                      <a:gd name="connsiteY7" fmla="*/ 232776 h 1492642"/>
                      <a:gd name="connsiteX8" fmla="*/ 1431 w 2288075"/>
                      <a:gd name="connsiteY8" fmla="*/ 22036 h 1492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288075" h="1492642">
                        <a:moveTo>
                          <a:pt x="1431" y="22036"/>
                        </a:moveTo>
                        <a:cubicBezTo>
                          <a:pt x="978" y="-4576"/>
                          <a:pt x="453" y="26612"/>
                          <a:pt x="0" y="0"/>
                        </a:cubicBezTo>
                        <a:cubicBezTo>
                          <a:pt x="320288" y="1618"/>
                          <a:pt x="1801364" y="-2503"/>
                          <a:pt x="1855113" y="245939"/>
                        </a:cubicBezTo>
                        <a:cubicBezTo>
                          <a:pt x="1858288" y="699964"/>
                          <a:pt x="855310" y="577751"/>
                          <a:pt x="911850" y="1028204"/>
                        </a:cubicBezTo>
                        <a:cubicBezTo>
                          <a:pt x="941724" y="1250752"/>
                          <a:pt x="1326933" y="1391642"/>
                          <a:pt x="2287937" y="1402266"/>
                        </a:cubicBezTo>
                        <a:cubicBezTo>
                          <a:pt x="2288714" y="1422865"/>
                          <a:pt x="2285933" y="1472043"/>
                          <a:pt x="2286710" y="1492642"/>
                        </a:cubicBezTo>
                        <a:cubicBezTo>
                          <a:pt x="1907428" y="1478956"/>
                          <a:pt x="825785" y="1512745"/>
                          <a:pt x="808322" y="1017445"/>
                        </a:cubicBezTo>
                        <a:cubicBezTo>
                          <a:pt x="790860" y="522145"/>
                          <a:pt x="1907383" y="588771"/>
                          <a:pt x="1775087" y="232776"/>
                        </a:cubicBezTo>
                        <a:cubicBezTo>
                          <a:pt x="1753996" y="75765"/>
                          <a:pt x="740741" y="41433"/>
                          <a:pt x="1431" y="22036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scene3d>
                    <a:camera prst="perspectiveRelaxed">
                      <a:rot lat="17973601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57200"/>
                    <a:endParaRPr lang="en-US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4" name="Isosceles Triangle 63" descr="Arrow pointing rightward">
                    <a:extLst>
                      <a:ext uri="{FF2B5EF4-FFF2-40B4-BE49-F238E27FC236}">
                        <a16:creationId xmlns:a16="http://schemas.microsoft.com/office/drawing/2014/main" id="{84A45CAB-66B7-4660-B1E4-7BE570D2EF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403410" y="4504662"/>
                    <a:ext cx="1521184" cy="877498"/>
                  </a:xfrm>
                  <a:prstGeom prst="triangl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scene3d>
                    <a:camera prst="perspectiveRelaxed">
                      <a:rot lat="17973601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57200"/>
                    <a:endParaRPr lang="en-US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grpSp>
                <p:nvGrpSpPr>
                  <p:cNvPr id="65" name="Group 64" descr="Spacers">
                    <a:extLst>
                      <a:ext uri="{FF2B5EF4-FFF2-40B4-BE49-F238E27FC236}">
                        <a16:creationId xmlns:a16="http://schemas.microsoft.com/office/drawing/2014/main" id="{8EC7083D-1DEC-4F2E-A7E1-7A3EC23E0B0E}"/>
                      </a:ext>
                    </a:extLst>
                  </p:cNvPr>
                  <p:cNvGrpSpPr/>
                  <p:nvPr/>
                </p:nvGrpSpPr>
                <p:grpSpPr>
                  <a:xfrm>
                    <a:off x="2710054" y="1854718"/>
                    <a:ext cx="2722477" cy="3127210"/>
                    <a:chOff x="2710041" y="1854710"/>
                    <a:chExt cx="2211479" cy="2381260"/>
                  </a:xfrm>
                </p:grpSpPr>
                <p:sp>
                  <p:nvSpPr>
                    <p:cNvPr id="66" name="Rectangle 65" descr="Spacer">
                      <a:extLst>
                        <a:ext uri="{FF2B5EF4-FFF2-40B4-BE49-F238E27FC236}">
                          <a16:creationId xmlns:a16="http://schemas.microsoft.com/office/drawing/2014/main" id="{94FBCB28-38F2-4AB5-9448-C4D39E9605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041" y="1854710"/>
                      <a:ext cx="53067" cy="6962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457200"/>
                      <a:endParaRPr lang="en-US">
                        <a:solidFill>
                          <a:prstClr val="white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67" name="Rectangle 66" descr="Spacer">
                      <a:extLst>
                        <a:ext uri="{FF2B5EF4-FFF2-40B4-BE49-F238E27FC236}">
                          <a16:creationId xmlns:a16="http://schemas.microsoft.com/office/drawing/2014/main" id="{77881EB9-3B83-4043-8F08-E40BA9902F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75703" y="1929440"/>
                      <a:ext cx="53067" cy="9051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457200"/>
                      <a:endParaRPr lang="en-US">
                        <a:solidFill>
                          <a:prstClr val="white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68" name="Rectangle 67" descr="Spacer">
                      <a:extLst>
                        <a:ext uri="{FF2B5EF4-FFF2-40B4-BE49-F238E27FC236}">
                          <a16:creationId xmlns:a16="http://schemas.microsoft.com/office/drawing/2014/main" id="{52330301-9BFF-45BD-AD97-3482A72D6461}"/>
                        </a:ext>
                      </a:extLst>
                    </p:cNvPr>
                    <p:cNvSpPr/>
                    <p:nvPr/>
                  </p:nvSpPr>
                  <p:spPr>
                    <a:xfrm rot="20599438">
                      <a:off x="4841920" y="2487068"/>
                      <a:ext cx="79600" cy="14950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457200"/>
                      <a:endParaRPr lang="en-US">
                        <a:solidFill>
                          <a:prstClr val="white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69" name="Rectangle 68" descr="Spacer">
                      <a:extLst>
                        <a:ext uri="{FF2B5EF4-FFF2-40B4-BE49-F238E27FC236}">
                          <a16:creationId xmlns:a16="http://schemas.microsoft.com/office/drawing/2014/main" id="{EAEE2AC0-792F-4C15-9457-BE3E066B6DDB}"/>
                        </a:ext>
                      </a:extLst>
                    </p:cNvPr>
                    <p:cNvSpPr/>
                    <p:nvPr/>
                  </p:nvSpPr>
                  <p:spPr>
                    <a:xfrm rot="374208">
                      <a:off x="4814468" y="3985307"/>
                      <a:ext cx="106134" cy="25066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457200"/>
                      <a:endParaRPr lang="en-US">
                        <a:solidFill>
                          <a:prstClr val="white"/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</p:grpSp>
            <p:grpSp>
              <p:nvGrpSpPr>
                <p:cNvPr id="21" name="Group 20" descr="Milestone description text boxes">
                  <a:extLst>
                    <a:ext uri="{FF2B5EF4-FFF2-40B4-BE49-F238E27FC236}">
                      <a16:creationId xmlns:a16="http://schemas.microsoft.com/office/drawing/2014/main" id="{F9037D61-05F4-46BB-A4A0-B53C4BF777F2}"/>
                    </a:ext>
                  </a:extLst>
                </p:cNvPr>
                <p:cNvGrpSpPr/>
                <p:nvPr/>
              </p:nvGrpSpPr>
              <p:grpSpPr>
                <a:xfrm>
                  <a:off x="1383651" y="103803"/>
                  <a:ext cx="8731121" cy="6460282"/>
                  <a:chOff x="1383651" y="103803"/>
                  <a:chExt cx="8731121" cy="6460282"/>
                </a:xfrm>
              </p:grpSpPr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535B330F-822D-48B0-87C9-D11FA3985D7D}"/>
                      </a:ext>
                    </a:extLst>
                  </p:cNvPr>
                  <p:cNvSpPr/>
                  <p:nvPr/>
                </p:nvSpPr>
                <p:spPr>
                  <a:xfrm>
                    <a:off x="1438469" y="136071"/>
                    <a:ext cx="1943878" cy="169117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57200"/>
                    <a:fld id="{507D9085-37E1-44A3-8991-3C2C41E7E908}" type="TxLink">
                      <a:rPr lang="en-US">
                        <a:solidFill>
                          <a:srgbClr val="000000"/>
                        </a:solidFill>
                        <a:latin typeface="Franklin Gothic Book"/>
                      </a:rPr>
                      <a:pPr defTabSz="457200"/>
                      <a:t>EU Parliament Elections                                                  Updated Study - new or possibly a complementary one?                Status of EU Green Deal and 'Fit for 55'</a:t>
                    </a:fld>
                    <a:endParaRPr lang="en-US">
                      <a:solidFill>
                        <a:srgbClr val="5B9BD5">
                          <a:lumMod val="50000"/>
                        </a:srgbClr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9E4D445B-6845-4C33-9CB6-74F9A95FE3FA}"/>
                      </a:ext>
                    </a:extLst>
                  </p:cNvPr>
                  <p:cNvSpPr/>
                  <p:nvPr/>
                </p:nvSpPr>
                <p:spPr>
                  <a:xfrm>
                    <a:off x="4652476" y="103803"/>
                    <a:ext cx="1943878" cy="169117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57200"/>
                    <a:fld id="{E7682F50-FEA6-4CB1-9B2A-5DBE521EC4FB}" type="TxLink">
                      <a:rPr lang="en-US">
                        <a:solidFill>
                          <a:srgbClr val="000000"/>
                        </a:solidFill>
                        <a:latin typeface="Franklin Gothic Book"/>
                      </a:rPr>
                      <a:pPr defTabSz="457200"/>
                      <a:t>Impact Assessment &amp; 'Whishlist' of amendments needed</a:t>
                    </a:fld>
                    <a:endParaRPr lang="en-US">
                      <a:solidFill>
                        <a:srgbClr val="5B9BD5">
                          <a:lumMod val="50000"/>
                        </a:srgbClr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B235FDFC-2ABE-41DA-9B24-DE71B38FBDC5}"/>
                      </a:ext>
                    </a:extLst>
                  </p:cNvPr>
                  <p:cNvSpPr/>
                  <p:nvPr/>
                </p:nvSpPr>
                <p:spPr>
                  <a:xfrm>
                    <a:off x="8170894" y="453701"/>
                    <a:ext cx="1943878" cy="169117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57200"/>
                    <a:fld id="{2216420C-891B-4C34-A4E4-718109D3D404}" type="TxLink">
                      <a:rPr lang="en-US">
                        <a:solidFill>
                          <a:srgbClr val="000000"/>
                        </a:solidFill>
                        <a:latin typeface="Franklin Gothic Book"/>
                      </a:rPr>
                      <a:pPr defTabSz="457200"/>
                      <a:t>Possible New Legislative Proposal accompanied by Impact Assessment </a:t>
                    </a:fld>
                    <a:endParaRPr lang="en-US">
                      <a:solidFill>
                        <a:srgbClr val="5B9BD5">
                          <a:lumMod val="50000"/>
                        </a:srgbClr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538310B0-DBE5-465A-9094-4F5CFF7350CA}"/>
                      </a:ext>
                    </a:extLst>
                  </p:cNvPr>
                  <p:cNvSpPr/>
                  <p:nvPr/>
                </p:nvSpPr>
                <p:spPr>
                  <a:xfrm>
                    <a:off x="1383651" y="4872911"/>
                    <a:ext cx="1943878" cy="169117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57200"/>
                    <a:fld id="{0D796784-D71F-451A-88C4-87328B00A41F}" type="TxLink">
                      <a:rPr lang="en-US">
                        <a:solidFill>
                          <a:srgbClr val="000000"/>
                        </a:solidFill>
                        <a:latin typeface="Franklin Gothic Book"/>
                      </a:rPr>
                      <a:pPr defTabSz="457200"/>
                      <a:t>Further stakeholder engagement covering Member States/EU Notified Bodies/Industry Representatives/Public</a:t>
                    </a:fld>
                    <a:endParaRPr lang="en-US">
                      <a:solidFill>
                        <a:srgbClr val="5B9BD5">
                          <a:lumMod val="50000"/>
                        </a:srgbClr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05DCDC58-65AA-4F55-8328-F0D11B6921FC}"/>
                      </a:ext>
                    </a:extLst>
                  </p:cNvPr>
                  <p:cNvSpPr/>
                  <p:nvPr/>
                </p:nvSpPr>
                <p:spPr>
                  <a:xfrm>
                    <a:off x="7416279" y="2663500"/>
                    <a:ext cx="1943878" cy="169117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57200"/>
                    <a:fld id="{7CA73E2A-2124-4B22-B0CB-85B3FC9AEC2C}" type="TxLink">
                      <a:rPr lang="en-US">
                        <a:solidFill>
                          <a:srgbClr val="000000"/>
                        </a:solidFill>
                        <a:latin typeface="Franklin Gothic Book"/>
                      </a:rPr>
                      <a:pPr defTabSz="457200"/>
                      <a:t>Finalisation of revised Directive or Regulation</a:t>
                    </a:fld>
                    <a:endParaRPr lang="en-US">
                      <a:solidFill>
                        <a:srgbClr val="5B9BD5">
                          <a:lumMod val="50000"/>
                        </a:srgbClr>
                      </a:solidFill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22" name="Group 21" descr="Milestone markers with dates">
                  <a:extLst>
                    <a:ext uri="{FF2B5EF4-FFF2-40B4-BE49-F238E27FC236}">
                      <a16:creationId xmlns:a16="http://schemas.microsoft.com/office/drawing/2014/main" id="{3AFD4D28-9B0B-41BE-867F-B08DCF9D0278}"/>
                    </a:ext>
                  </a:extLst>
                </p:cNvPr>
                <p:cNvGrpSpPr/>
                <p:nvPr/>
              </p:nvGrpSpPr>
              <p:grpSpPr>
                <a:xfrm>
                  <a:off x="406269" y="299879"/>
                  <a:ext cx="7618956" cy="4462964"/>
                  <a:chOff x="406269" y="299879"/>
                  <a:chExt cx="7618956" cy="4462964"/>
                </a:xfrm>
              </p:grpSpPr>
              <p:grpSp>
                <p:nvGrpSpPr>
                  <p:cNvPr id="23" name="Group 22" descr="Milestone marker with Date">
                    <a:extLst>
                      <a:ext uri="{FF2B5EF4-FFF2-40B4-BE49-F238E27FC236}">
                        <a16:creationId xmlns:a16="http://schemas.microsoft.com/office/drawing/2014/main" id="{42DEC03C-DED7-4669-9F00-BCDEED3E48BD}"/>
                      </a:ext>
                    </a:extLst>
                  </p:cNvPr>
                  <p:cNvGrpSpPr/>
                  <p:nvPr/>
                </p:nvGrpSpPr>
                <p:grpSpPr>
                  <a:xfrm>
                    <a:off x="406269" y="518614"/>
                    <a:ext cx="914400" cy="1308627"/>
                    <a:chOff x="406269" y="518614"/>
                    <a:chExt cx="914400" cy="1308627"/>
                  </a:xfrm>
                </p:grpSpPr>
                <p:grpSp>
                  <p:nvGrpSpPr>
                    <p:cNvPr id="52" name="Group 51" descr="Milestone teardrop">
                      <a:extLst>
                        <a:ext uri="{FF2B5EF4-FFF2-40B4-BE49-F238E27FC236}">
                          <a16:creationId xmlns:a16="http://schemas.microsoft.com/office/drawing/2014/main" id="{CF0D55BA-F4C2-4361-8D78-02E66A90772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6269" y="518614"/>
                      <a:ext cx="914400" cy="1308627"/>
                      <a:chOff x="406269" y="518614"/>
                      <a:chExt cx="914400" cy="1308627"/>
                    </a:xfrm>
                  </p:grpSpPr>
                  <p:grpSp>
                    <p:nvGrpSpPr>
                      <p:cNvPr id="54" name="Group 53" descr="Milestone tear drop">
                        <a:extLst>
                          <a:ext uri="{FF2B5EF4-FFF2-40B4-BE49-F238E27FC236}">
                            <a16:creationId xmlns:a16="http://schemas.microsoft.com/office/drawing/2014/main" id="{F29A4D8E-B123-405E-B376-1027EB9F706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06269" y="518614"/>
                        <a:ext cx="914400" cy="1308627"/>
                        <a:chOff x="406269" y="518614"/>
                        <a:chExt cx="914400" cy="1308627"/>
                      </a:xfrm>
                    </p:grpSpPr>
                    <p:sp>
                      <p:nvSpPr>
                        <p:cNvPr id="56" name="Teardrop 55" descr="Teardrop">
                          <a:extLst>
                            <a:ext uri="{FF2B5EF4-FFF2-40B4-BE49-F238E27FC236}">
                              <a16:creationId xmlns:a16="http://schemas.microsoft.com/office/drawing/2014/main" id="{5E5DC295-059D-42AA-A44A-719EC1D43E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8060572">
                          <a:off x="406269" y="518614"/>
                          <a:ext cx="914400" cy="914400"/>
                        </a:xfrm>
                        <a:prstGeom prst="teardrop">
                          <a:avLst/>
                        </a:prstGeom>
                        <a:gradFill flip="none" rotWithShape="1">
                          <a:gsLst>
                            <a:gs pos="0">
                              <a:schemeClr val="accent1">
                                <a:lumMod val="50000"/>
                              </a:schemeClr>
                            </a:gs>
                            <a:gs pos="100000">
                              <a:schemeClr val="accent1"/>
                            </a:gs>
                          </a:gsLst>
                          <a:lin ang="5400000" scaled="1"/>
                          <a:tileRect/>
                        </a:gradFill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defTabSz="457200"/>
                          <a:endParaRPr lang="en-US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57" name="Oval 56" descr="Shadow shape">
                          <a:extLst>
                            <a:ext uri="{FF2B5EF4-FFF2-40B4-BE49-F238E27FC236}">
                              <a16:creationId xmlns:a16="http://schemas.microsoft.com/office/drawing/2014/main" id="{4728794A-711F-4106-B7D7-01035C68EB0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1480" y="1700889"/>
                          <a:ext cx="457200" cy="12635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100000">
                              <a:schemeClr val="tx1">
                                <a:lumMod val="65000"/>
                                <a:lumOff val="3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>
                          <a:noFill/>
                        </a:ln>
                        <a:scene3d>
                          <a:camera prst="perspectiveRelaxed"/>
                          <a:lightRig rig="threePt" dir="t"/>
                        </a:scene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defTabSz="457200"/>
                          <a:endParaRPr lang="en-US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sp>
                    <p:nvSpPr>
                      <p:cNvPr id="55" name="Teardrop 54" descr="Teardrop">
                        <a:extLst>
                          <a:ext uri="{FF2B5EF4-FFF2-40B4-BE49-F238E27FC236}">
                            <a16:creationId xmlns:a16="http://schemas.microsoft.com/office/drawing/2014/main" id="{6C9DA250-9566-49FF-8EF2-2027EDC50573}"/>
                          </a:ext>
                        </a:extLst>
                      </p:cNvPr>
                      <p:cNvSpPr/>
                      <p:nvPr/>
                    </p:nvSpPr>
                    <p:spPr>
                      <a:xfrm rot="7971563">
                        <a:off x="497709" y="607339"/>
                        <a:ext cx="731520" cy="731520"/>
                      </a:xfrm>
                      <a:prstGeom prst="teardrop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defTabSz="457200"/>
                        <a:endParaRPr lang="en-US">
                          <a:solidFill>
                            <a:srgbClr val="FF0000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sp>
                  <p:nvSpPr>
                    <p:cNvPr id="53" name="Oval 52" descr="Milestone date in a circle">
                      <a:extLst>
                        <a:ext uri="{FF2B5EF4-FFF2-40B4-BE49-F238E27FC236}">
                          <a16:creationId xmlns:a16="http://schemas.microsoft.com/office/drawing/2014/main" id="{C0A8DCFD-F1A1-4B43-AAE7-26C2A69214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6811" y="612321"/>
                      <a:ext cx="816429" cy="713232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457200"/>
                      <a:fld id="{DD742032-384D-483C-8F37-39187AA02759}" type="TxLink">
                        <a:rPr lang="en-US" sz="1200">
                          <a:solidFill>
                            <a:srgbClr val="000000"/>
                          </a:solidFill>
                          <a:latin typeface="Franklin Gothic Book"/>
                        </a:rPr>
                        <a:pPr algn="ctr" defTabSz="457200"/>
                        <a:t>1 May</a:t>
                      </a:fld>
                      <a:endParaRPr lang="en-US" sz="1200">
                        <a:solidFill>
                          <a:srgbClr val="5B9BD5">
                            <a:lumMod val="50000"/>
                          </a:srgbClr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  <p:grpSp>
                <p:nvGrpSpPr>
                  <p:cNvPr id="24" name="Group 23" descr="Milestone marker with Date">
                    <a:extLst>
                      <a:ext uri="{FF2B5EF4-FFF2-40B4-BE49-F238E27FC236}">
                        <a16:creationId xmlns:a16="http://schemas.microsoft.com/office/drawing/2014/main" id="{3A476B1C-6D48-40C1-BFC7-3474FDA72BC8}"/>
                      </a:ext>
                    </a:extLst>
                  </p:cNvPr>
                  <p:cNvGrpSpPr/>
                  <p:nvPr/>
                </p:nvGrpSpPr>
                <p:grpSpPr>
                  <a:xfrm>
                    <a:off x="3420139" y="299879"/>
                    <a:ext cx="1097280" cy="1562495"/>
                    <a:chOff x="3420139" y="299879"/>
                    <a:chExt cx="1097280" cy="1562495"/>
                  </a:xfrm>
                </p:grpSpPr>
                <p:grpSp>
                  <p:nvGrpSpPr>
                    <p:cNvPr id="46" name="Group 45" descr="Milestone teardrop">
                      <a:extLst>
                        <a:ext uri="{FF2B5EF4-FFF2-40B4-BE49-F238E27FC236}">
                          <a16:creationId xmlns:a16="http://schemas.microsoft.com/office/drawing/2014/main" id="{14FC87F1-AF16-47B4-98EB-C68582EA76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20139" y="299879"/>
                      <a:ext cx="1097280" cy="1562495"/>
                      <a:chOff x="3420139" y="299879"/>
                      <a:chExt cx="1097280" cy="1562495"/>
                    </a:xfrm>
                  </p:grpSpPr>
                  <p:grpSp>
                    <p:nvGrpSpPr>
                      <p:cNvPr id="48" name="Group 47" descr="Milestone teardrop">
                        <a:extLst>
                          <a:ext uri="{FF2B5EF4-FFF2-40B4-BE49-F238E27FC236}">
                            <a16:creationId xmlns:a16="http://schemas.microsoft.com/office/drawing/2014/main" id="{F6B6A94F-0727-488F-B5C0-0AB5F42B67A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420139" y="299879"/>
                        <a:ext cx="1097280" cy="1562495"/>
                        <a:chOff x="3420139" y="299879"/>
                        <a:chExt cx="1097280" cy="1562495"/>
                      </a:xfrm>
                    </p:grpSpPr>
                    <p:sp>
                      <p:nvSpPr>
                        <p:cNvPr id="50" name="Teardrop 49" descr="Teardrop">
                          <a:extLst>
                            <a:ext uri="{FF2B5EF4-FFF2-40B4-BE49-F238E27FC236}">
                              <a16:creationId xmlns:a16="http://schemas.microsoft.com/office/drawing/2014/main" id="{17A4CA93-17F7-4232-B044-85280B80BF1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8060572">
                          <a:off x="3420139" y="299879"/>
                          <a:ext cx="1097280" cy="1097280"/>
                        </a:xfrm>
                        <a:prstGeom prst="teardrop">
                          <a:avLst/>
                        </a:prstGeom>
                        <a:gradFill>
                          <a:gsLst>
                            <a:gs pos="0">
                              <a:schemeClr val="tx2">
                                <a:lumMod val="50000"/>
                              </a:schemeClr>
                            </a:gs>
                            <a:gs pos="100000">
                              <a:schemeClr val="tx2">
                                <a:lumMod val="60000"/>
                                <a:lumOff val="40000"/>
                              </a:schemeClr>
                            </a:gs>
                          </a:gsLst>
                          <a:lin ang="5400000" scaled="1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defTabSz="457200"/>
                          <a:endParaRPr lang="en-US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51" name="Oval 50" descr="Shadow shape">
                          <a:extLst>
                            <a:ext uri="{FF2B5EF4-FFF2-40B4-BE49-F238E27FC236}">
                              <a16:creationId xmlns:a16="http://schemas.microsoft.com/office/drawing/2014/main" id="{F1E7431A-0F90-4158-BA1C-936B804DA3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704262" y="1697782"/>
                          <a:ext cx="548640" cy="16459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100000">
                              <a:schemeClr val="tx1">
                                <a:lumMod val="65000"/>
                                <a:lumOff val="3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>
                          <a:noFill/>
                        </a:ln>
                        <a:scene3d>
                          <a:camera prst="perspectiveRelaxed"/>
                          <a:lightRig rig="threePt" dir="t"/>
                        </a:scene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defTabSz="457200"/>
                          <a:endParaRPr lang="en-US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sp>
                    <p:nvSpPr>
                      <p:cNvPr id="49" name="Teardrop 48" descr="Teardrop">
                        <a:extLst>
                          <a:ext uri="{FF2B5EF4-FFF2-40B4-BE49-F238E27FC236}">
                            <a16:creationId xmlns:a16="http://schemas.microsoft.com/office/drawing/2014/main" id="{AB20C3D1-FF71-4BE7-9CBC-65C5D47E7AAB}"/>
                          </a:ext>
                        </a:extLst>
                      </p:cNvPr>
                      <p:cNvSpPr/>
                      <p:nvPr/>
                    </p:nvSpPr>
                    <p:spPr>
                      <a:xfrm rot="7971563">
                        <a:off x="3511579" y="399361"/>
                        <a:ext cx="914400" cy="914400"/>
                      </a:xfrm>
                      <a:prstGeom prst="teardrop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defTabSz="457200"/>
                        <a:endParaRPr lang="en-US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sp>
                  <p:nvSpPr>
                    <p:cNvPr id="47" name="Oval 46" descr="Milestone date in a circle">
                      <a:extLst>
                        <a:ext uri="{FF2B5EF4-FFF2-40B4-BE49-F238E27FC236}">
                          <a16:creationId xmlns:a16="http://schemas.microsoft.com/office/drawing/2014/main" id="{955DA496-C2FC-4C1C-AED2-8CC2A08AE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89260" y="473139"/>
                      <a:ext cx="923342" cy="731520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457200"/>
                      <a:fld id="{058C9634-6012-4440-AACD-138E4C1DDF62}" type="TxLink">
                        <a:rPr lang="en-US" sz="1300">
                          <a:solidFill>
                            <a:srgbClr val="000000"/>
                          </a:solidFill>
                          <a:latin typeface="Franklin Gothic Book"/>
                        </a:rPr>
                        <a:pPr algn="ctr" defTabSz="457200"/>
                        <a:t>1 May</a:t>
                      </a:fld>
                      <a:endParaRPr lang="en-US" sz="1300">
                        <a:solidFill>
                          <a:srgbClr val="5B9BD5">
                            <a:lumMod val="50000"/>
                          </a:srgbClr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  <p:grpSp>
                <p:nvGrpSpPr>
                  <p:cNvPr id="25" name="Group 24" descr="Milestone marker with Date">
                    <a:extLst>
                      <a:ext uri="{FF2B5EF4-FFF2-40B4-BE49-F238E27FC236}">
                        <a16:creationId xmlns:a16="http://schemas.microsoft.com/office/drawing/2014/main" id="{CA3BCE90-7768-46B6-996D-9D7F4029D02E}"/>
                      </a:ext>
                    </a:extLst>
                  </p:cNvPr>
                  <p:cNvGrpSpPr/>
                  <p:nvPr/>
                </p:nvGrpSpPr>
                <p:grpSpPr>
                  <a:xfrm>
                    <a:off x="6745065" y="659741"/>
                    <a:ext cx="1280160" cy="1819265"/>
                    <a:chOff x="6745065" y="659741"/>
                    <a:chExt cx="1280160" cy="1819265"/>
                  </a:xfrm>
                </p:grpSpPr>
                <p:grpSp>
                  <p:nvGrpSpPr>
                    <p:cNvPr id="40" name="Group 39" descr="Milestone teardrop">
                      <a:extLst>
                        <a:ext uri="{FF2B5EF4-FFF2-40B4-BE49-F238E27FC236}">
                          <a16:creationId xmlns:a16="http://schemas.microsoft.com/office/drawing/2014/main" id="{7F134430-B9F5-4E1E-A7C7-10C3E1A2702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745065" y="659741"/>
                      <a:ext cx="1280160" cy="1819265"/>
                      <a:chOff x="6745065" y="659741"/>
                      <a:chExt cx="1280160" cy="1819265"/>
                    </a:xfrm>
                  </p:grpSpPr>
                  <p:grpSp>
                    <p:nvGrpSpPr>
                      <p:cNvPr id="42" name="Group 41" descr="Milestone teardrop">
                        <a:extLst>
                          <a:ext uri="{FF2B5EF4-FFF2-40B4-BE49-F238E27FC236}">
                            <a16:creationId xmlns:a16="http://schemas.microsoft.com/office/drawing/2014/main" id="{7C9E61EA-AB0A-4BF0-9EE6-9F481E276CE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745065" y="659741"/>
                        <a:ext cx="1280160" cy="1819265"/>
                        <a:chOff x="6745065" y="659741"/>
                        <a:chExt cx="1280160" cy="1819265"/>
                      </a:xfrm>
                    </p:grpSpPr>
                    <p:sp>
                      <p:nvSpPr>
                        <p:cNvPr id="44" name="Teardrop 43" descr="Teardrop">
                          <a:extLst>
                            <a:ext uri="{FF2B5EF4-FFF2-40B4-BE49-F238E27FC236}">
                              <a16:creationId xmlns:a16="http://schemas.microsoft.com/office/drawing/2014/main" id="{1475CE86-CD6B-4CE7-B0CB-4A9AF84F51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8060572">
                          <a:off x="6745065" y="659741"/>
                          <a:ext cx="1280160" cy="1280160"/>
                        </a:xfrm>
                        <a:prstGeom prst="teardrop">
                          <a:avLst/>
                        </a:prstGeom>
                        <a:gradFill>
                          <a:gsLst>
                            <a:gs pos="0">
                              <a:schemeClr val="accent3">
                                <a:lumMod val="50000"/>
                              </a:schemeClr>
                            </a:gs>
                            <a:gs pos="100000">
                              <a:schemeClr val="accent3"/>
                            </a:gs>
                          </a:gsLst>
                          <a:lin ang="5400000" scaled="1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defTabSz="457200"/>
                          <a:endParaRPr lang="en-US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5" name="Oval 44" descr="Milestone date tear drop">
                          <a:extLst>
                            <a:ext uri="{FF2B5EF4-FFF2-40B4-BE49-F238E27FC236}">
                              <a16:creationId xmlns:a16="http://schemas.microsoft.com/office/drawing/2014/main" id="{E8F70C65-5006-4703-9FDD-1E8B47A130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078873" y="2277838"/>
                          <a:ext cx="640080" cy="201168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100000">
                              <a:schemeClr val="tx1">
                                <a:lumMod val="65000"/>
                                <a:lumOff val="3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>
                          <a:noFill/>
                        </a:ln>
                        <a:scene3d>
                          <a:camera prst="perspectiveRelaxed"/>
                          <a:lightRig rig="threePt" dir="t"/>
                        </a:scene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defTabSz="457200"/>
                          <a:endParaRPr lang="en-US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sp>
                    <p:nvSpPr>
                      <p:cNvPr id="43" name="Teardrop 42" descr="Teardrop">
                        <a:extLst>
                          <a:ext uri="{FF2B5EF4-FFF2-40B4-BE49-F238E27FC236}">
                            <a16:creationId xmlns:a16="http://schemas.microsoft.com/office/drawing/2014/main" id="{F1CE27A7-D3D8-4E9A-A802-01475D1D3B38}"/>
                          </a:ext>
                        </a:extLst>
                      </p:cNvPr>
                      <p:cNvSpPr/>
                      <p:nvPr/>
                    </p:nvSpPr>
                    <p:spPr>
                      <a:xfrm rot="7971563">
                        <a:off x="6836505" y="737295"/>
                        <a:ext cx="1097280" cy="1097280"/>
                      </a:xfrm>
                      <a:prstGeom prst="teardrop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defTabSz="457200"/>
                        <a:endParaRPr lang="en-US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sp>
                  <p:nvSpPr>
                    <p:cNvPr id="41" name="Oval 40" descr="Milestone date in a circle">
                      <a:extLst>
                        <a:ext uri="{FF2B5EF4-FFF2-40B4-BE49-F238E27FC236}">
                          <a16:creationId xmlns:a16="http://schemas.microsoft.com/office/drawing/2014/main" id="{8E3B7505-3A21-4583-AF8E-4CC51A3B15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1606" y="878244"/>
                      <a:ext cx="1030255" cy="841248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457200"/>
                      <a:fld id="{65E5F573-9EAB-4F74-9FEC-19122EF43B25}" type="TxLink">
                        <a:rPr lang="en-US" sz="1500">
                          <a:solidFill>
                            <a:srgbClr val="000000"/>
                          </a:solidFill>
                          <a:latin typeface="Franklin Gothic Book"/>
                        </a:rPr>
                        <a:pPr algn="ctr" defTabSz="457200"/>
                        <a:t>1 May</a:t>
                      </a:fld>
                      <a:endParaRPr lang="en-US" sz="1500">
                        <a:solidFill>
                          <a:srgbClr val="5B9BD5">
                            <a:lumMod val="50000"/>
                          </a:srgbClr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  <p:grpSp>
                <p:nvGrpSpPr>
                  <p:cNvPr id="26" name="Group 25" descr="Milestone marker with Date">
                    <a:extLst>
                      <a:ext uri="{FF2B5EF4-FFF2-40B4-BE49-F238E27FC236}">
                        <a16:creationId xmlns:a16="http://schemas.microsoft.com/office/drawing/2014/main" id="{0A648D5D-8E27-44B6-8F2A-14BB201EDBC7}"/>
                      </a:ext>
                    </a:extLst>
                  </p:cNvPr>
                  <p:cNvGrpSpPr/>
                  <p:nvPr/>
                </p:nvGrpSpPr>
                <p:grpSpPr>
                  <a:xfrm>
                    <a:off x="1324631" y="2934239"/>
                    <a:ext cx="1280160" cy="1828604"/>
                    <a:chOff x="1324631" y="2934239"/>
                    <a:chExt cx="1280160" cy="1828604"/>
                  </a:xfrm>
                </p:grpSpPr>
                <p:grpSp>
                  <p:nvGrpSpPr>
                    <p:cNvPr id="34" name="Group 33" descr="Milestone teardrop">
                      <a:extLst>
                        <a:ext uri="{FF2B5EF4-FFF2-40B4-BE49-F238E27FC236}">
                          <a16:creationId xmlns:a16="http://schemas.microsoft.com/office/drawing/2014/main" id="{27E94EBE-1199-4490-9C07-FC2E4D7B8EC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24631" y="2934239"/>
                      <a:ext cx="1280160" cy="1828604"/>
                      <a:chOff x="1324631" y="2934239"/>
                      <a:chExt cx="1280160" cy="1828604"/>
                    </a:xfrm>
                  </p:grpSpPr>
                  <p:grpSp>
                    <p:nvGrpSpPr>
                      <p:cNvPr id="36" name="Group 35" descr="Milestone teardrop">
                        <a:extLst>
                          <a:ext uri="{FF2B5EF4-FFF2-40B4-BE49-F238E27FC236}">
                            <a16:creationId xmlns:a16="http://schemas.microsoft.com/office/drawing/2014/main" id="{2DD952B7-3442-4DD7-8973-3F52E4B286F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324631" y="2934239"/>
                        <a:ext cx="1280160" cy="1828604"/>
                        <a:chOff x="1324631" y="2934239"/>
                        <a:chExt cx="1280160" cy="1828604"/>
                      </a:xfrm>
                    </p:grpSpPr>
                    <p:sp>
                      <p:nvSpPr>
                        <p:cNvPr id="38" name="Teardrop 37" descr="Teardrop">
                          <a:extLst>
                            <a:ext uri="{FF2B5EF4-FFF2-40B4-BE49-F238E27FC236}">
                              <a16:creationId xmlns:a16="http://schemas.microsoft.com/office/drawing/2014/main" id="{5A002B31-56D0-4BDD-85F5-18DE62FE83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8060572">
                          <a:off x="1324631" y="2934239"/>
                          <a:ext cx="1280160" cy="1280160"/>
                        </a:xfrm>
                        <a:prstGeom prst="teardrop">
                          <a:avLst/>
                        </a:prstGeom>
                        <a:gradFill>
                          <a:gsLst>
                            <a:gs pos="0">
                              <a:schemeClr val="accent4">
                                <a:lumMod val="75000"/>
                              </a:schemeClr>
                            </a:gs>
                            <a:gs pos="100000">
                              <a:schemeClr val="accent4"/>
                            </a:gs>
                          </a:gsLst>
                          <a:lin ang="5400000" scaled="1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defTabSz="457200"/>
                          <a:endParaRPr lang="en-US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" name="Oval 38" descr="Shadow shape">
                          <a:extLst>
                            <a:ext uri="{FF2B5EF4-FFF2-40B4-BE49-F238E27FC236}">
                              <a16:creationId xmlns:a16="http://schemas.microsoft.com/office/drawing/2014/main" id="{3806F1C6-FF7E-4D9C-832F-C2DECC8F54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58049" y="4561675"/>
                          <a:ext cx="640080" cy="201168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100000">
                              <a:schemeClr val="tx1">
                                <a:lumMod val="65000"/>
                                <a:lumOff val="3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>
                          <a:noFill/>
                        </a:ln>
                        <a:scene3d>
                          <a:camera prst="perspectiveRelaxed"/>
                          <a:lightRig rig="threePt" dir="t"/>
                        </a:scene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defTabSz="457200"/>
                          <a:endParaRPr lang="en-US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sp>
                    <p:nvSpPr>
                      <p:cNvPr id="37" name="Teardrop 36" descr="Milestone teardrop">
                        <a:extLst>
                          <a:ext uri="{FF2B5EF4-FFF2-40B4-BE49-F238E27FC236}">
                            <a16:creationId xmlns:a16="http://schemas.microsoft.com/office/drawing/2014/main" id="{97EEBE28-1C12-4F98-8823-6F81C63E1201}"/>
                          </a:ext>
                        </a:extLst>
                      </p:cNvPr>
                      <p:cNvSpPr/>
                      <p:nvPr/>
                    </p:nvSpPr>
                    <p:spPr>
                      <a:xfrm rot="7971563">
                        <a:off x="1416071" y="3037477"/>
                        <a:ext cx="1097280" cy="1097280"/>
                      </a:xfrm>
                      <a:prstGeom prst="teardrop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defTabSz="457200"/>
                        <a:endParaRPr lang="en-US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sp>
                  <p:nvSpPr>
                    <p:cNvPr id="35" name="Oval 34" descr="Milestone date in a circle">
                      <a:extLst>
                        <a:ext uri="{FF2B5EF4-FFF2-40B4-BE49-F238E27FC236}">
                          <a16:creationId xmlns:a16="http://schemas.microsoft.com/office/drawing/2014/main" id="{9319AADF-40A8-4ED9-988D-643BC2C763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872" y="3149473"/>
                      <a:ext cx="1127449" cy="845198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457200"/>
                      <a:fld id="{709F8ED0-C103-4BE9-8E0E-B95AD2D106D3}" type="TxLink">
                        <a:rPr lang="en-US" sz="1500">
                          <a:solidFill>
                            <a:srgbClr val="000000"/>
                          </a:solidFill>
                          <a:latin typeface="Franklin Gothic Book"/>
                        </a:rPr>
                        <a:pPr algn="ctr" defTabSz="457200"/>
                        <a:t>1 May</a:t>
                      </a:fld>
                      <a:endParaRPr lang="en-US" sz="1500">
                        <a:solidFill>
                          <a:srgbClr val="5B9BD5">
                            <a:lumMod val="50000"/>
                          </a:srgbClr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  <p:grpSp>
                <p:nvGrpSpPr>
                  <p:cNvPr id="27" name="Group 26" descr="Milestone marker with Date">
                    <a:extLst>
                      <a:ext uri="{FF2B5EF4-FFF2-40B4-BE49-F238E27FC236}">
                        <a16:creationId xmlns:a16="http://schemas.microsoft.com/office/drawing/2014/main" id="{05E269EC-64DA-4365-ACC3-6C049AA002D1}"/>
                      </a:ext>
                    </a:extLst>
                  </p:cNvPr>
                  <p:cNvGrpSpPr/>
                  <p:nvPr/>
                </p:nvGrpSpPr>
                <p:grpSpPr>
                  <a:xfrm>
                    <a:off x="5879802" y="2650118"/>
                    <a:ext cx="1463040" cy="2059120"/>
                    <a:chOff x="5879802" y="2650118"/>
                    <a:chExt cx="1463040" cy="2059120"/>
                  </a:xfrm>
                </p:grpSpPr>
                <p:grpSp>
                  <p:nvGrpSpPr>
                    <p:cNvPr id="28" name="Group 27">
                      <a:extLst>
                        <a:ext uri="{FF2B5EF4-FFF2-40B4-BE49-F238E27FC236}">
                          <a16:creationId xmlns:a16="http://schemas.microsoft.com/office/drawing/2014/main" id="{B0677BBA-D849-4F34-9EF7-7379BB9D05E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9802" y="2650118"/>
                      <a:ext cx="1463040" cy="2059120"/>
                      <a:chOff x="5879802" y="2650118"/>
                      <a:chExt cx="1463040" cy="2059120"/>
                    </a:xfrm>
                  </p:grpSpPr>
                  <p:grpSp>
                    <p:nvGrpSpPr>
                      <p:cNvPr id="30" name="Group 29" descr="Milestone teardrop">
                        <a:extLst>
                          <a:ext uri="{FF2B5EF4-FFF2-40B4-BE49-F238E27FC236}">
                            <a16:creationId xmlns:a16="http://schemas.microsoft.com/office/drawing/2014/main" id="{DE8FAAB8-9156-44B9-BAA2-52B58632E0C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9802" y="2650118"/>
                        <a:ext cx="1463040" cy="2059120"/>
                        <a:chOff x="5879802" y="2650118"/>
                        <a:chExt cx="1463040" cy="2059120"/>
                      </a:xfrm>
                    </p:grpSpPr>
                    <p:sp>
                      <p:nvSpPr>
                        <p:cNvPr id="32" name="Teardrop 31" descr="Teardrop">
                          <a:extLst>
                            <a:ext uri="{FF2B5EF4-FFF2-40B4-BE49-F238E27FC236}">
                              <a16:creationId xmlns:a16="http://schemas.microsoft.com/office/drawing/2014/main" id="{6B484528-5F58-447B-9BD4-3C7F6D1A9A5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8060572">
                          <a:off x="5879802" y="2650118"/>
                          <a:ext cx="1463040" cy="1463040"/>
                        </a:xfrm>
                        <a:prstGeom prst="teardrop">
                          <a:avLst/>
                        </a:prstGeom>
                        <a:gradFill>
                          <a:gsLst>
                            <a:gs pos="0">
                              <a:schemeClr val="accent5">
                                <a:lumMod val="50000"/>
                              </a:schemeClr>
                            </a:gs>
                            <a:gs pos="100000">
                              <a:schemeClr val="accent5"/>
                            </a:gs>
                          </a:gsLst>
                          <a:lin ang="5400000" scaled="1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defTabSz="457200"/>
                          <a:endParaRPr lang="en-US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" name="Oval 32" descr="Shadow shape">
                          <a:extLst>
                            <a:ext uri="{FF2B5EF4-FFF2-40B4-BE49-F238E27FC236}">
                              <a16:creationId xmlns:a16="http://schemas.microsoft.com/office/drawing/2014/main" id="{9019DD54-486C-4375-99D5-6F3D261B573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168050" y="4480638"/>
                          <a:ext cx="914400" cy="2286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100000">
                              <a:schemeClr val="tx1">
                                <a:lumMod val="65000"/>
                                <a:lumOff val="3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>
                          <a:noFill/>
                        </a:ln>
                        <a:scene3d>
                          <a:camera prst="perspectiveRelaxed"/>
                          <a:lightRig rig="threePt" dir="t"/>
                        </a:scene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defTabSz="457200"/>
                          <a:endParaRPr lang="en-US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sp>
                    <p:nvSpPr>
                      <p:cNvPr id="31" name="Teardrop 30" descr="Teardrop">
                        <a:extLst>
                          <a:ext uri="{FF2B5EF4-FFF2-40B4-BE49-F238E27FC236}">
                            <a16:creationId xmlns:a16="http://schemas.microsoft.com/office/drawing/2014/main" id="{3937CE69-3668-42EA-AEE2-BF183AA09E46}"/>
                          </a:ext>
                        </a:extLst>
                      </p:cNvPr>
                      <p:cNvSpPr/>
                      <p:nvPr/>
                    </p:nvSpPr>
                    <p:spPr>
                      <a:xfrm rot="7971563">
                        <a:off x="5971242" y="2737239"/>
                        <a:ext cx="1280160" cy="1280160"/>
                      </a:xfrm>
                      <a:prstGeom prst="teardrop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defTabSz="457200"/>
                        <a:endParaRPr lang="en-US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sp>
                  <p:nvSpPr>
                    <p:cNvPr id="29" name="Oval 28" descr="Milestone date in a circle">
                      <a:extLst>
                        <a:ext uri="{FF2B5EF4-FFF2-40B4-BE49-F238E27FC236}">
                          <a16:creationId xmlns:a16="http://schemas.microsoft.com/office/drawing/2014/main" id="{5C94272F-5021-45F5-A3F7-DB93E60EEB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7424" y="2867221"/>
                      <a:ext cx="1292678" cy="932688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457200"/>
                      <a:fld id="{BFD08584-B24F-40F3-967B-1BCB7FF6D022}" type="TxLink">
                        <a:rPr lang="en-US" sz="1800">
                          <a:solidFill>
                            <a:srgbClr val="000000"/>
                          </a:solidFill>
                          <a:latin typeface="Franklin Gothic Book"/>
                        </a:rPr>
                        <a:pPr algn="ctr" defTabSz="457200"/>
                        <a:t>1 May</a:t>
                      </a:fld>
                      <a:endParaRPr lang="en-US" sz="1800">
                        <a:solidFill>
                          <a:srgbClr val="5B9BD5">
                            <a:lumMod val="50000"/>
                          </a:srgbClr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</p:grpSp>
          </p:grpSp>
          <p:grpSp>
            <p:nvGrpSpPr>
              <p:cNvPr id="16" name="Group 15" descr="Infographic chart with milestone descriptions adjacent to milestone dates in teardrop shapes. A curvy line with an arrow pointing rightward illustrates the direction of the timeline. The current year for the milestones track the path. ">
                <a:extLst>
                  <a:ext uri="{FF2B5EF4-FFF2-40B4-BE49-F238E27FC236}">
                    <a16:creationId xmlns:a16="http://schemas.microsoft.com/office/drawing/2014/main" id="{CCF0DA3F-2BB2-478E-8987-71693AF7D7DC}"/>
                  </a:ext>
                </a:extLst>
              </p:cNvPr>
              <p:cNvGrpSpPr/>
              <p:nvPr/>
            </p:nvGrpSpPr>
            <p:grpSpPr>
              <a:xfrm>
                <a:off x="216054" y="1889264"/>
                <a:ext cx="8777216" cy="3300552"/>
                <a:chOff x="216054" y="1889264"/>
                <a:chExt cx="8777216" cy="3300552"/>
              </a:xfrm>
            </p:grpSpPr>
            <p:sp>
              <p:nvSpPr>
                <p:cNvPr id="17" name="Rectangle 16" descr="Milestone years interspersed along the timeline path">
                  <a:extLst>
                    <a:ext uri="{FF2B5EF4-FFF2-40B4-BE49-F238E27FC236}">
                      <a16:creationId xmlns:a16="http://schemas.microsoft.com/office/drawing/2014/main" id="{601CFB37-E42E-418F-830E-9B12B734042C}"/>
                    </a:ext>
                  </a:extLst>
                </p:cNvPr>
                <p:cNvSpPr/>
                <p:nvPr/>
              </p:nvSpPr>
              <p:spPr>
                <a:xfrm>
                  <a:off x="216054" y="1889264"/>
                  <a:ext cx="699796" cy="24298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457200"/>
                  <a:fld id="{D9E6A135-3514-4822-96FC-28784FBC8805}" type="TxLink">
                    <a:rPr lang="en-US" sz="1400">
                      <a:solidFill>
                        <a:srgbClr val="5B9BD5">
                          <a:lumMod val="50000"/>
                        </a:srgbClr>
                      </a:solidFill>
                      <a:latin typeface="Franklin Gothic Book"/>
                    </a:rPr>
                    <a:pPr algn="r" defTabSz="457200"/>
                    <a:t>2024</a:t>
                  </a:fld>
                  <a:endParaRPr lang="en-US" sz="140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" name="Rectangle 17" descr="Milestone years interspersed along the timeline path">
                  <a:extLst>
                    <a:ext uri="{FF2B5EF4-FFF2-40B4-BE49-F238E27FC236}">
                      <a16:creationId xmlns:a16="http://schemas.microsoft.com/office/drawing/2014/main" id="{36C89689-3AB6-4983-9DE6-EAC4161FDB0A}"/>
                    </a:ext>
                  </a:extLst>
                </p:cNvPr>
                <p:cNvSpPr/>
                <p:nvPr/>
              </p:nvSpPr>
              <p:spPr>
                <a:xfrm>
                  <a:off x="7806644" y="4830200"/>
                  <a:ext cx="1186626" cy="35961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  <a:scene3d>
                  <a:camera prst="perspectiveRelaxed">
                    <a:rot lat="19173601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457200"/>
                  <a:fld id="{8FAAFC00-3F4F-4796-A521-DA3036FA27A6}" type="TxLink">
                    <a:rPr lang="en-US" sz="1600">
                      <a:solidFill>
                        <a:prstClr val="white"/>
                      </a:solidFill>
                      <a:latin typeface="Franklin Gothic Book"/>
                    </a:rPr>
                    <a:pPr algn="r" defTabSz="457200"/>
                    <a:t>2030</a:t>
                  </a:fld>
                  <a:endParaRPr lang="en-US" sz="16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" name="Rectangle 18" descr="Milestone years interspersed along the timeline path">
                  <a:extLst>
                    <a:ext uri="{FF2B5EF4-FFF2-40B4-BE49-F238E27FC236}">
                      <a16:creationId xmlns:a16="http://schemas.microsoft.com/office/drawing/2014/main" id="{CB3F9106-BA9C-40A5-B4A7-54CB20A7502E}"/>
                    </a:ext>
                  </a:extLst>
                </p:cNvPr>
                <p:cNvSpPr/>
                <p:nvPr/>
              </p:nvSpPr>
              <p:spPr>
                <a:xfrm rot="20655491">
                  <a:off x="5530887" y="2512808"/>
                  <a:ext cx="572337" cy="27797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457200"/>
                  <a:fld id="{ABC351FD-EF05-4B55-A31C-C68D20B668CE}" type="TxLink">
                    <a:rPr lang="en-US" sz="1200">
                      <a:ln w="0"/>
                      <a:solidFill>
                        <a:prstClr val="white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Franklin Gothic Book"/>
                    </a:rPr>
                    <a:pPr algn="ctr" defTabSz="457200"/>
                    <a:t>2026</a:t>
                  </a:fld>
                  <a:endParaRPr lang="en-US" sz="600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7" name="Group 6" descr="Milestone title">
              <a:extLst>
                <a:ext uri="{FF2B5EF4-FFF2-40B4-BE49-F238E27FC236}">
                  <a16:creationId xmlns:a16="http://schemas.microsoft.com/office/drawing/2014/main" id="{41760E81-C2B0-44ED-AC1B-063626A1F1BF}"/>
                </a:ext>
              </a:extLst>
            </p:cNvPr>
            <p:cNvGrpSpPr/>
            <p:nvPr/>
          </p:nvGrpSpPr>
          <p:grpSpPr>
            <a:xfrm>
              <a:off x="171839" y="171837"/>
              <a:ext cx="7820999" cy="3716443"/>
              <a:chOff x="171839" y="171837"/>
              <a:chExt cx="7820999" cy="3716443"/>
            </a:xfrm>
          </p:grpSpPr>
          <p:sp>
            <p:nvSpPr>
              <p:cNvPr id="9" name="TextBox 114" descr="Milestone title">
                <a:extLst>
                  <a:ext uri="{FF2B5EF4-FFF2-40B4-BE49-F238E27FC236}">
                    <a16:creationId xmlns:a16="http://schemas.microsoft.com/office/drawing/2014/main" id="{4B37D1F2-757E-4EDB-97AB-1A36A1538833}"/>
                  </a:ext>
                </a:extLst>
              </p:cNvPr>
              <p:cNvSpPr txBox="1"/>
              <p:nvPr/>
            </p:nvSpPr>
            <p:spPr>
              <a:xfrm>
                <a:off x="171839" y="395384"/>
                <a:ext cx="1402701" cy="868135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1" wrap="square" numCol="1" rtlCol="0" anchor="ctr">
                <a:prstTxWarp prst="textArchUp">
                  <a:avLst/>
                </a:prstTxWarp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/>
                <a:fld id="{2F3C8EFC-FCA7-42F7-803F-EB4BAD8F5B46}" type="TxLink">
                  <a:rPr lang="en-US" sz="1200">
                    <a:solidFill>
                      <a:srgbClr val="000000"/>
                    </a:solidFill>
                    <a:latin typeface="Calibri Light" panose="020F0302020204030204"/>
                    <a:cs typeface="Courier New" panose="02070309020205020404" pitchFamily="49" charset="0"/>
                  </a:rPr>
                  <a:pPr algn="ctr" defTabSz="457200"/>
                  <a:t>2024</a:t>
                </a:fld>
                <a:endParaRPr lang="en-US" sz="1200">
                  <a:solidFill>
                    <a:srgbClr val="5B9BD5">
                      <a:lumMod val="50000"/>
                    </a:srgbClr>
                  </a:solidFill>
                  <a:latin typeface="Calibri Light" panose="020F0302020204030204"/>
                  <a:cs typeface="Courier New" panose="02070309020205020404" pitchFamily="49" charset="0"/>
                </a:endParaRPr>
              </a:p>
            </p:txBody>
          </p:sp>
          <p:sp>
            <p:nvSpPr>
              <p:cNvPr id="10" name="TextBox 110" descr="Milestone title">
                <a:extLst>
                  <a:ext uri="{FF2B5EF4-FFF2-40B4-BE49-F238E27FC236}">
                    <a16:creationId xmlns:a16="http://schemas.microsoft.com/office/drawing/2014/main" id="{B9765CB4-7949-428D-A3AE-8C7BF301B081}"/>
                  </a:ext>
                </a:extLst>
              </p:cNvPr>
              <p:cNvSpPr txBox="1"/>
              <p:nvPr/>
            </p:nvSpPr>
            <p:spPr>
              <a:xfrm>
                <a:off x="3350079" y="171837"/>
                <a:ext cx="1237472" cy="52796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1" wrap="square" numCol="1" rtlCol="0" anchor="ctr">
                <a:prstTxWarp prst="textArchUp">
                  <a:avLst/>
                </a:prstTxWarp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/>
                <a:fld id="{842BC34D-3FD1-4690-BA55-171575CE5DBD}" type="TxLink">
                  <a:rPr lang="en-US" sz="1200">
                    <a:solidFill>
                      <a:srgbClr val="000000"/>
                    </a:solidFill>
                    <a:latin typeface="Calibri Light" panose="020F0302020204030204"/>
                    <a:cs typeface="Courier New" panose="02070309020205020404" pitchFamily="49" charset="0"/>
                  </a:rPr>
                  <a:pPr algn="ctr" defTabSz="457200"/>
                  <a:t>2025</a:t>
                </a:fld>
                <a:endParaRPr lang="en-US" sz="1200">
                  <a:solidFill>
                    <a:srgbClr val="5B9BD5">
                      <a:lumMod val="50000"/>
                    </a:srgbClr>
                  </a:solidFill>
                  <a:latin typeface="Calibri Light" panose="020F0302020204030204"/>
                  <a:cs typeface="Courier New" panose="02070309020205020404" pitchFamily="49" charset="0"/>
                </a:endParaRPr>
              </a:p>
            </p:txBody>
          </p:sp>
          <p:sp>
            <p:nvSpPr>
              <p:cNvPr id="11" name="TextBox 111" descr="Milestone title">
                <a:extLst>
                  <a:ext uri="{FF2B5EF4-FFF2-40B4-BE49-F238E27FC236}">
                    <a16:creationId xmlns:a16="http://schemas.microsoft.com/office/drawing/2014/main" id="{D2F97F1B-C82A-49DC-9387-AE517211F7D5}"/>
                  </a:ext>
                </a:extLst>
              </p:cNvPr>
              <p:cNvSpPr txBox="1"/>
              <p:nvPr/>
            </p:nvSpPr>
            <p:spPr>
              <a:xfrm>
                <a:off x="6758475" y="518625"/>
                <a:ext cx="1234363" cy="1078992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1" wrap="square" numCol="1" rtlCol="0" anchor="ctr">
                <a:prstTxWarp prst="textArchUp">
                  <a:avLst/>
                </a:prstTxWarp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/>
                <a:fld id="{9D768786-E618-44D9-B267-ED464692FC10}" type="TxLink">
                  <a:rPr lang="en-US" sz="1200">
                    <a:solidFill>
                      <a:srgbClr val="000000"/>
                    </a:solidFill>
                    <a:latin typeface="Calibri Light" panose="020F0302020204030204"/>
                    <a:cs typeface="Courier New" panose="02070309020205020404" pitchFamily="49" charset="0"/>
                  </a:rPr>
                  <a:pPr algn="ctr" defTabSz="457200"/>
                  <a:t>2026</a:t>
                </a:fld>
                <a:endParaRPr lang="en-US" sz="1200">
                  <a:solidFill>
                    <a:srgbClr val="5B9BD5">
                      <a:lumMod val="50000"/>
                    </a:srgbClr>
                  </a:solidFill>
                  <a:latin typeface="Calibri Light" panose="020F0302020204030204"/>
                  <a:cs typeface="Courier New" panose="02070309020205020404" pitchFamily="49" charset="0"/>
                </a:endParaRPr>
              </a:p>
            </p:txBody>
          </p:sp>
          <p:sp>
            <p:nvSpPr>
              <p:cNvPr id="13" name="TextBox 112" descr="Milestone title">
                <a:extLst>
                  <a:ext uri="{FF2B5EF4-FFF2-40B4-BE49-F238E27FC236}">
                    <a16:creationId xmlns:a16="http://schemas.microsoft.com/office/drawing/2014/main" id="{007A3B9A-110B-4B73-869F-E9016CD523AB}"/>
                  </a:ext>
                </a:extLst>
              </p:cNvPr>
              <p:cNvSpPr txBox="1"/>
              <p:nvPr/>
            </p:nvSpPr>
            <p:spPr>
              <a:xfrm>
                <a:off x="1361104" y="2809288"/>
                <a:ext cx="1234363" cy="1078992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1" wrap="square" numCol="1" rtlCol="0" anchor="ctr">
                <a:prstTxWarp prst="textArchUp">
                  <a:avLst/>
                </a:prstTxWarp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/>
                <a:fld id="{DB66D3F7-845C-440A-B469-B2B0130057A2}" type="TxLink">
                  <a:rPr lang="en-US" sz="1200">
                    <a:solidFill>
                      <a:srgbClr val="000000"/>
                    </a:solidFill>
                    <a:latin typeface="Calibri Light" panose="020F0302020204030204"/>
                    <a:cs typeface="Courier New" panose="02070309020205020404" pitchFamily="49" charset="0"/>
                  </a:rPr>
                  <a:pPr algn="ctr" defTabSz="457200"/>
                  <a:t>2027/28</a:t>
                </a:fld>
                <a:endParaRPr lang="en-US" sz="1200">
                  <a:solidFill>
                    <a:srgbClr val="5B9BD5">
                      <a:lumMod val="50000"/>
                    </a:srgbClr>
                  </a:solidFill>
                  <a:latin typeface="Calibri Light" panose="020F0302020204030204"/>
                  <a:cs typeface="Courier New" panose="02070309020205020404" pitchFamily="49" charset="0"/>
                </a:endParaRPr>
              </a:p>
            </p:txBody>
          </p:sp>
          <p:sp>
            <p:nvSpPr>
              <p:cNvPr id="14" name="TextBox 113" descr="Milestone title">
                <a:extLst>
                  <a:ext uri="{FF2B5EF4-FFF2-40B4-BE49-F238E27FC236}">
                    <a16:creationId xmlns:a16="http://schemas.microsoft.com/office/drawing/2014/main" id="{3EC7E44E-FCC0-42B6-9E67-0DF2DD9F127F}"/>
                  </a:ext>
                </a:extLst>
              </p:cNvPr>
              <p:cNvSpPr txBox="1"/>
              <p:nvPr/>
            </p:nvSpPr>
            <p:spPr>
              <a:xfrm>
                <a:off x="6003855" y="2514598"/>
                <a:ext cx="1234363" cy="1078992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1" wrap="square" numCol="1" rtlCol="0" anchor="ctr">
                <a:prstTxWarp prst="textArchUp">
                  <a:avLst/>
                </a:prstTxWarp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/>
                <a:fld id="{E93289EC-0FF7-4A88-ABD4-BE6E3DDD81A1}" type="TxLink">
                  <a:rPr lang="en-US" sz="1200">
                    <a:solidFill>
                      <a:srgbClr val="000000"/>
                    </a:solidFill>
                    <a:latin typeface="Calibri Light" panose="020F0302020204030204"/>
                    <a:cs typeface="Courier New" panose="02070309020205020404" pitchFamily="49" charset="0"/>
                  </a:rPr>
                  <a:pPr algn="ctr" defTabSz="457200"/>
                  <a:t>2029/30</a:t>
                </a:fld>
                <a:endParaRPr lang="en-US" sz="1200">
                  <a:solidFill>
                    <a:srgbClr val="5B9BD5">
                      <a:lumMod val="50000"/>
                    </a:srgbClr>
                  </a:solidFill>
                  <a:latin typeface="Calibri Light" panose="020F0302020204030204"/>
                  <a:cs typeface="Courier New" panose="02070309020205020404" pitchFamily="49" charset="0"/>
                </a:endParaRPr>
              </a:p>
            </p:txBody>
          </p:sp>
        </p:grpSp>
      </p:grpSp>
      <p:pic>
        <p:nvPicPr>
          <p:cNvPr id="6199" name="Rectangle 79">
            <a:extLst>
              <a:ext uri="{FF2B5EF4-FFF2-40B4-BE49-F238E27FC236}">
                <a16:creationId xmlns:a16="http://schemas.microsoft.com/office/drawing/2014/main" id="{3E92259B-4576-8A89-365E-CCD0C3F8EF8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7738" y="7762875"/>
            <a:ext cx="30967362" cy="268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3" name="Teardrop 26" descr="Teardrop">
            <a:extLst>
              <a:ext uri="{FF2B5EF4-FFF2-40B4-BE49-F238E27FC236}">
                <a16:creationId xmlns:a16="http://schemas.microsoft.com/office/drawing/2014/main" id="{A0F29E23-BDCB-27FA-01A4-1D873C987BD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989" y="13417550"/>
            <a:ext cx="14974887" cy="172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2" name="Teardrop 25" descr="Teardrop">
            <a:extLst>
              <a:ext uri="{FF2B5EF4-FFF2-40B4-BE49-F238E27FC236}">
                <a16:creationId xmlns:a16="http://schemas.microsoft.com/office/drawing/2014/main" id="{DFED8744-3786-51A7-C9DE-11C0098D8BD7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3" y="49353788"/>
            <a:ext cx="20985162" cy="2408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14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BE8ED-31D4-FC90-B82D-F7629B0C8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ACA5F-D442-041B-FA51-D1AEAF3DD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Richtlijn / Wet Pleziervaartuigen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A02103B4-E36C-E58F-0D72-2EED7EDE9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7477" y="2014538"/>
            <a:ext cx="4369746" cy="3392487"/>
          </a:xfrm>
        </p:spPr>
      </p:pic>
    </p:spTree>
    <p:extLst>
      <p:ext uri="{BB962C8B-B14F-4D97-AF65-F5344CB8AC3E}">
        <p14:creationId xmlns:p14="http://schemas.microsoft.com/office/powerpoint/2010/main" val="3799174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4A7D3-55A2-5658-E2A0-E83E8CD4A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Resultaten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B92DB4-3255-515F-3081-5EAF8F696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/>
              <a:t>30 boten getest in 7 landen:</a:t>
            </a:r>
          </a:p>
          <a:p>
            <a:pPr marL="0" indent="0">
              <a:buNone/>
            </a:pPr>
            <a:r>
              <a:rPr lang="nl-NL"/>
              <a:t>14/14 opblaasboten afgekeurd  </a:t>
            </a:r>
          </a:p>
          <a:p>
            <a:pPr marL="0" indent="0">
              <a:buNone/>
            </a:pPr>
            <a:r>
              <a:rPr lang="nl-NL"/>
              <a:t>Vaste romp: </a:t>
            </a:r>
          </a:p>
          <a:p>
            <a:pPr marL="0" indent="0">
              <a:buNone/>
            </a:pPr>
            <a:r>
              <a:rPr lang="nl-NL"/>
              <a:t>14/16 onvoldoende mogelijkheden </a:t>
            </a:r>
            <a:r>
              <a:rPr lang="nl-NL" err="1"/>
              <a:t>reboarding</a:t>
            </a:r>
            <a:endParaRPr lang="nl-NL"/>
          </a:p>
          <a:p>
            <a:pPr marL="0" indent="0">
              <a:buNone/>
            </a:pPr>
            <a:r>
              <a:rPr lang="nl-NL"/>
              <a:t>2/16 onvoldoende </a:t>
            </a:r>
            <a:r>
              <a:rPr lang="nl-NL" err="1"/>
              <a:t>vrijboord</a:t>
            </a:r>
            <a:r>
              <a:rPr lang="nl-NL"/>
              <a:t> bij max. belasting </a:t>
            </a:r>
          </a:p>
          <a:p>
            <a:pPr marL="0" indent="0">
              <a:buNone/>
            </a:pPr>
            <a:r>
              <a:rPr lang="nl-NL"/>
              <a:t>6/16 onvoldoende stabiliteit</a:t>
            </a:r>
          </a:p>
          <a:p>
            <a:pPr marL="0" indent="0">
              <a:buNone/>
            </a:pPr>
            <a:r>
              <a:rPr lang="nl-NL"/>
              <a:t>9/16 onvoldoende drijfvermogen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87D0613-9D64-8668-D891-1BB08186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760" y="431732"/>
            <a:ext cx="46672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05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7A5A2B-0CA5-B1F4-EA96-4D105D70A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1073427"/>
            <a:ext cx="9861208" cy="806105"/>
          </a:xfrm>
        </p:spPr>
        <p:txBody>
          <a:bodyPr>
            <a:normAutofit/>
          </a:bodyPr>
          <a:lstStyle/>
          <a:p>
            <a:r>
              <a:rPr lang="nl-NL" b="0"/>
              <a:t>30 vaartuigen: 14 opblaas / 16 vaste romp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E21F6F-6E81-0676-C558-1904B4896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573277E-B79A-75E3-C081-81A589502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1914525"/>
            <a:ext cx="93535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67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54F56B-330E-F714-645A-F803C3684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904" y="558800"/>
            <a:ext cx="9560144" cy="4848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/>
              <a:t>Bevindingen JAHARP rapport 2022</a:t>
            </a:r>
          </a:p>
          <a:p>
            <a:pPr marL="0" indent="0">
              <a:buNone/>
            </a:pPr>
            <a:endParaRPr lang="nl-NL" sz="3200" b="1"/>
          </a:p>
          <a:p>
            <a:r>
              <a:rPr lang="nl-NL" sz="2000"/>
              <a:t>Vereisten voor een ‘importeurslabel’ relatief onbekend. Importeurs moeten hun naam en contactadres op het product vermelden en hebben de plicht om 10 jaar het </a:t>
            </a:r>
            <a:r>
              <a:rPr lang="nl-NL" sz="2000" err="1"/>
              <a:t>DoC</a:t>
            </a:r>
            <a:r>
              <a:rPr lang="nl-NL" sz="2000"/>
              <a:t> en technische documentatie te bewaren. </a:t>
            </a:r>
          </a:p>
          <a:p>
            <a:r>
              <a:rPr lang="nl-NL" sz="2000"/>
              <a:t> Meer aandacht nodig voor veiligheidsinfo in het eigenaarshandboek</a:t>
            </a:r>
          </a:p>
          <a:p>
            <a:r>
              <a:rPr lang="nl-NL" sz="2000"/>
              <a:t>Aandacht nodig voor hulpmiddelen bij overboord vallen</a:t>
            </a:r>
          </a:p>
          <a:p>
            <a:r>
              <a:rPr lang="nl-NL" sz="2000"/>
              <a:t>Aandacht voor voldoende drijfvermogen en stabiliteit. Diverse boten niet getest maar alleen theoretisch beoordeeld.</a:t>
            </a:r>
          </a:p>
          <a:p>
            <a:r>
              <a:rPr lang="nl-NL" sz="2000"/>
              <a:t>Terugkoppeling op fabrikanten, mogelijk aanpassing normen</a:t>
            </a:r>
          </a:p>
          <a:p>
            <a:endParaRPr lang="nl-NL" sz="2000"/>
          </a:p>
          <a:p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2405079665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edaan xmlns="14933aee-a7d7-4db7-8c5a-f368d029d0f2" xsi:nil="true"/>
    <TaxCatchAll xmlns="5bda96be-0059-4bba-92e4-cbcaf675faaf" xsi:nil="true"/>
    <lcf76f155ced4ddcb4097134ff3c332f xmlns="14933aee-a7d7-4db7-8c5a-f368d029d0f2">
      <Terms xmlns="http://schemas.microsoft.com/office/infopath/2007/PartnerControls"/>
    </lcf76f155ced4ddcb4097134ff3c332f>
    <SharedWithUsers xmlns="5bda96be-0059-4bba-92e4-cbcaf675faaf">
      <UserInfo>
        <DisplayName>Jeroen van den Heuvel</DisplayName>
        <AccountId>13</AccountId>
        <AccountType/>
      </UserInfo>
      <UserInfo>
        <DisplayName>Michael Steenhoff</DisplayName>
        <AccountId>35</AccountId>
        <AccountType/>
      </UserInfo>
      <UserInfo>
        <DisplayName>Liane Jansen</DisplayName>
        <AccountId>15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78942B533B6040B2288AC431BE9295" ma:contentTypeVersion="19" ma:contentTypeDescription="Een nieuw document maken." ma:contentTypeScope="" ma:versionID="5aeee1bf2ed33a0508e6df0b590c965c">
  <xsd:schema xmlns:xsd="http://www.w3.org/2001/XMLSchema" xmlns:xs="http://www.w3.org/2001/XMLSchema" xmlns:p="http://schemas.microsoft.com/office/2006/metadata/properties" xmlns:ns2="14933aee-a7d7-4db7-8c5a-f368d029d0f2" xmlns:ns3="5bda96be-0059-4bba-92e4-cbcaf675faaf" targetNamespace="http://schemas.microsoft.com/office/2006/metadata/properties" ma:root="true" ma:fieldsID="f7047273ddea8afe3879f20ba3cb5fd0" ns2:_="" ns3:_="">
    <xsd:import namespace="14933aee-a7d7-4db7-8c5a-f368d029d0f2"/>
    <xsd:import namespace="5bda96be-0059-4bba-92e4-cbcaf675fa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Gedaa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33aee-a7d7-4db7-8c5a-f368d029d0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Gedaan" ma:index="20" nillable="true" ma:displayName="Gedaan" ma:description="ja" ma:format="Dropdown" ma:internalName="Gedaan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fd9ca252-22d1-499e-a988-5107a3214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da96be-0059-4bba-92e4-cbcaf675faa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4fa91a4-515f-4ad3-9b65-e485b5556a62}" ma:internalName="TaxCatchAll" ma:showField="CatchAllData" ma:web="5bda96be-0059-4bba-92e4-cbcaf675fa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6FCCF6-4815-40FB-BCF5-964CA08F7A97}">
  <ds:schemaRefs>
    <ds:schemaRef ds:uri="14933aee-a7d7-4db7-8c5a-f368d029d0f2"/>
    <ds:schemaRef ds:uri="5bda96be-0059-4bba-92e4-cbcaf675faa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B404557-79B9-474A-BD09-DC9B922B10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BD4210-931E-4B9A-B7CC-FD4F05FF734A}">
  <ds:schemaRefs>
    <ds:schemaRef ds:uri="14933aee-a7d7-4db7-8c5a-f368d029d0f2"/>
    <ds:schemaRef ds:uri="5bda96be-0059-4bba-92e4-cbcaf675fa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35</Slides>
  <Notes>3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6" baseType="lpstr">
      <vt:lpstr>1_Kantoorthema</vt:lpstr>
      <vt:lpstr>TechTalk Live</vt:lpstr>
      <vt:lpstr>Programma</vt:lpstr>
      <vt:lpstr>Richtlijn / Wet Pleziervaartuigen</vt:lpstr>
      <vt:lpstr>Richtlijn / Wet Pleziervaartuigen</vt:lpstr>
      <vt:lpstr>PowerPoint-presentatie</vt:lpstr>
      <vt:lpstr>Richtlijn / Wet Pleziervaartuigen</vt:lpstr>
      <vt:lpstr>Resultaten</vt:lpstr>
      <vt:lpstr>30 vaartuigen: 14 opblaas / 16 vaste romp </vt:lpstr>
      <vt:lpstr>PowerPoint-presentatie</vt:lpstr>
      <vt:lpstr>PowerPoint-presentatie</vt:lpstr>
      <vt:lpstr>RCD: ‘marktdeelnemers’</vt:lpstr>
      <vt:lpstr>PowerPoint-presentatie</vt:lpstr>
      <vt:lpstr>PowerPoint-presentatie</vt:lpstr>
      <vt:lpstr>Geen CE op vaartuig?</vt:lpstr>
      <vt:lpstr>De PCA</vt:lpstr>
      <vt:lpstr>De PCA  om vaartuig zonder CE van CE te voorzien?</vt:lpstr>
      <vt:lpstr>Vragen ? </vt:lpstr>
      <vt:lpstr>Propelling our future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Motorboot (waterverdringer)</vt:lpstr>
      <vt:lpstr>De motorboot (op schaal!)</vt:lpstr>
      <vt:lpstr>Zeilboot</vt:lpstr>
      <vt:lpstr>High Performance motorjacht (&gt;20m)</vt:lpstr>
      <vt:lpstr>Overzicht bevindingen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Ondermijning in de watersportsector</dc:title>
  <dc:creator>Geert Dijks</dc:creator>
  <cp:revision>2</cp:revision>
  <cp:lastPrinted>2024-02-26T10:21:15Z</cp:lastPrinted>
  <dcterms:created xsi:type="dcterms:W3CDTF">2021-04-14T10:30:37Z</dcterms:created>
  <dcterms:modified xsi:type="dcterms:W3CDTF">2024-02-29T08:58:39Z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0x0101005B78942B533B6040B2288AC431BE9295</vt:lpwstr>
  </property>
  <property fmtid="{D5CDD505-2E9C-101B-9397-08002B2CF9AE}" pid="3" name="MediaServiceImageTags">
    <vt:lpwstr/>
  </property>
</Properties>
</file>